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2" r:id="rId2"/>
    <p:sldMasterId id="2147483706" r:id="rId3"/>
    <p:sldMasterId id="2147483711" r:id="rId4"/>
    <p:sldMasterId id="2147483716" r:id="rId5"/>
  </p:sldMasterIdLst>
  <p:notesMasterIdLst>
    <p:notesMasterId r:id="rId11"/>
  </p:notesMasterIdLst>
  <p:sldIdLst>
    <p:sldId id="292" r:id="rId6"/>
    <p:sldId id="308" r:id="rId7"/>
    <p:sldId id="309" r:id="rId8"/>
    <p:sldId id="310" r:id="rId9"/>
    <p:sldId id="311"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7D99"/>
    <a:srgbClr val="316F95"/>
    <a:srgbClr val="A8B9DC"/>
    <a:srgbClr val="2E79BE"/>
    <a:srgbClr val="5AA4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78" autoAdjust="0"/>
    <p:restoredTop sz="94131" autoAdjust="0"/>
  </p:normalViewPr>
  <p:slideViewPr>
    <p:cSldViewPr snapToGrid="0">
      <p:cViewPr varScale="1">
        <p:scale>
          <a:sx n="64" d="100"/>
          <a:sy n="64" d="100"/>
        </p:scale>
        <p:origin x="9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chel Freeman" userId="cd7acfaf-ea73-4f0d-b0f4-35ff8919a935" providerId="ADAL" clId="{0E78FE84-C227-4E8C-A44D-952D310858E7}"/>
    <pc:docChg chg="undo custSel modSld">
      <pc:chgData name="Rachel Freeman" userId="cd7acfaf-ea73-4f0d-b0f4-35ff8919a935" providerId="ADAL" clId="{0E78FE84-C227-4E8C-A44D-952D310858E7}" dt="2023-05-17T10:42:40.467" v="4114" actId="14100"/>
      <pc:docMkLst>
        <pc:docMk/>
      </pc:docMkLst>
      <pc:sldChg chg="modSp mod">
        <pc:chgData name="Rachel Freeman" userId="cd7acfaf-ea73-4f0d-b0f4-35ff8919a935" providerId="ADAL" clId="{0E78FE84-C227-4E8C-A44D-952D310858E7}" dt="2023-05-17T10:41:36.744" v="4103" actId="20577"/>
        <pc:sldMkLst>
          <pc:docMk/>
          <pc:sldMk cId="3475282260" sldId="308"/>
        </pc:sldMkLst>
        <pc:spChg chg="mod">
          <ac:chgData name="Rachel Freeman" userId="cd7acfaf-ea73-4f0d-b0f4-35ff8919a935" providerId="ADAL" clId="{0E78FE84-C227-4E8C-A44D-952D310858E7}" dt="2023-05-17T10:31:16.477" v="3535" actId="14100"/>
          <ac:spMkLst>
            <pc:docMk/>
            <pc:sldMk cId="3475282260" sldId="308"/>
            <ac:spMk id="2" creationId="{80DC3BB2-60F6-49A6-B3D4-2878517B5BB4}"/>
          </ac:spMkLst>
        </pc:spChg>
        <pc:spChg chg="mod">
          <ac:chgData name="Rachel Freeman" userId="cd7acfaf-ea73-4f0d-b0f4-35ff8919a935" providerId="ADAL" clId="{0E78FE84-C227-4E8C-A44D-952D310858E7}" dt="2023-05-17T10:41:36.744" v="4103" actId="20577"/>
          <ac:spMkLst>
            <pc:docMk/>
            <pc:sldMk cId="3475282260" sldId="308"/>
            <ac:spMk id="3" creationId="{9292FBCE-1163-48EB-A3B7-F7474EA24FDB}"/>
          </ac:spMkLst>
        </pc:spChg>
      </pc:sldChg>
      <pc:sldChg chg="modSp mod">
        <pc:chgData name="Rachel Freeman" userId="cd7acfaf-ea73-4f0d-b0f4-35ff8919a935" providerId="ADAL" clId="{0E78FE84-C227-4E8C-A44D-952D310858E7}" dt="2023-05-17T10:31:22.556" v="3537" actId="14100"/>
        <pc:sldMkLst>
          <pc:docMk/>
          <pc:sldMk cId="530466870" sldId="309"/>
        </pc:sldMkLst>
        <pc:spChg chg="mod">
          <ac:chgData name="Rachel Freeman" userId="cd7acfaf-ea73-4f0d-b0f4-35ff8919a935" providerId="ADAL" clId="{0E78FE84-C227-4E8C-A44D-952D310858E7}" dt="2023-05-17T10:31:22.556" v="3537" actId="14100"/>
          <ac:spMkLst>
            <pc:docMk/>
            <pc:sldMk cId="530466870" sldId="309"/>
            <ac:spMk id="2" creationId="{164D453B-8853-4B09-9117-3EABA773211C}"/>
          </ac:spMkLst>
        </pc:spChg>
        <pc:spChg chg="mod">
          <ac:chgData name="Rachel Freeman" userId="cd7acfaf-ea73-4f0d-b0f4-35ff8919a935" providerId="ADAL" clId="{0E78FE84-C227-4E8C-A44D-952D310858E7}" dt="2023-05-17T09:55:26.621" v="1235" actId="1076"/>
          <ac:spMkLst>
            <pc:docMk/>
            <pc:sldMk cId="530466870" sldId="309"/>
            <ac:spMk id="5" creationId="{C475EA0E-F0F6-1B48-1094-93BEB10F9CE0}"/>
          </ac:spMkLst>
        </pc:spChg>
        <pc:picChg chg="mod">
          <ac:chgData name="Rachel Freeman" userId="cd7acfaf-ea73-4f0d-b0f4-35ff8919a935" providerId="ADAL" clId="{0E78FE84-C227-4E8C-A44D-952D310858E7}" dt="2023-05-17T09:55:22.981" v="1234" actId="14100"/>
          <ac:picMkLst>
            <pc:docMk/>
            <pc:sldMk cId="530466870" sldId="309"/>
            <ac:picMk id="4" creationId="{324DD827-5E01-5285-8019-CB4422F6CE7B}"/>
          </ac:picMkLst>
        </pc:picChg>
      </pc:sldChg>
      <pc:sldChg chg="addSp delSp modSp mod">
        <pc:chgData name="Rachel Freeman" userId="cd7acfaf-ea73-4f0d-b0f4-35ff8919a935" providerId="ADAL" clId="{0E78FE84-C227-4E8C-A44D-952D310858E7}" dt="2023-05-17T10:42:40.467" v="4114" actId="14100"/>
        <pc:sldMkLst>
          <pc:docMk/>
          <pc:sldMk cId="3942874676" sldId="310"/>
        </pc:sldMkLst>
        <pc:spChg chg="mod">
          <ac:chgData name="Rachel Freeman" userId="cd7acfaf-ea73-4f0d-b0f4-35ff8919a935" providerId="ADAL" clId="{0E78FE84-C227-4E8C-A44D-952D310858E7}" dt="2023-05-17T10:31:31.615" v="3540" actId="27636"/>
          <ac:spMkLst>
            <pc:docMk/>
            <pc:sldMk cId="3942874676" sldId="310"/>
            <ac:spMk id="2" creationId="{164D453B-8853-4B09-9117-3EABA773211C}"/>
          </ac:spMkLst>
        </pc:spChg>
        <pc:spChg chg="mod">
          <ac:chgData name="Rachel Freeman" userId="cd7acfaf-ea73-4f0d-b0f4-35ff8919a935" providerId="ADAL" clId="{0E78FE84-C227-4E8C-A44D-952D310858E7}" dt="2023-05-17T10:40:55.977" v="4091" actId="20577"/>
          <ac:spMkLst>
            <pc:docMk/>
            <pc:sldMk cId="3942874676" sldId="310"/>
            <ac:spMk id="5" creationId="{7C108A9B-B3C8-898B-2C5C-58D3804C7852}"/>
          </ac:spMkLst>
        </pc:spChg>
        <pc:spChg chg="add del mod">
          <ac:chgData name="Rachel Freeman" userId="cd7acfaf-ea73-4f0d-b0f4-35ff8919a935" providerId="ADAL" clId="{0E78FE84-C227-4E8C-A44D-952D310858E7}" dt="2023-05-17T09:53:50.135" v="1148" actId="478"/>
          <ac:spMkLst>
            <pc:docMk/>
            <pc:sldMk cId="3942874676" sldId="310"/>
            <ac:spMk id="6" creationId="{918BA477-BFFC-EFBE-5688-E4A96FB75ED0}"/>
          </ac:spMkLst>
        </pc:spChg>
        <pc:picChg chg="del">
          <ac:chgData name="Rachel Freeman" userId="cd7acfaf-ea73-4f0d-b0f4-35ff8919a935" providerId="ADAL" clId="{0E78FE84-C227-4E8C-A44D-952D310858E7}" dt="2023-05-17T09:53:25.479" v="1146" actId="478"/>
          <ac:picMkLst>
            <pc:docMk/>
            <pc:sldMk cId="3942874676" sldId="310"/>
            <ac:picMk id="4" creationId="{2D5DD7CA-AB04-7836-291F-5408E8351373}"/>
          </ac:picMkLst>
        </pc:picChg>
        <pc:picChg chg="add mod">
          <ac:chgData name="Rachel Freeman" userId="cd7acfaf-ea73-4f0d-b0f4-35ff8919a935" providerId="ADAL" clId="{0E78FE84-C227-4E8C-A44D-952D310858E7}" dt="2023-05-17T10:42:35.059" v="4112" actId="14100"/>
          <ac:picMkLst>
            <pc:docMk/>
            <pc:sldMk cId="3942874676" sldId="310"/>
            <ac:picMk id="7" creationId="{6F2E137A-E4F2-A92E-0C9A-30DC09264632}"/>
          </ac:picMkLst>
        </pc:picChg>
        <pc:picChg chg="add mod">
          <ac:chgData name="Rachel Freeman" userId="cd7acfaf-ea73-4f0d-b0f4-35ff8919a935" providerId="ADAL" clId="{0E78FE84-C227-4E8C-A44D-952D310858E7}" dt="2023-05-17T10:42:40.467" v="4114" actId="14100"/>
          <ac:picMkLst>
            <pc:docMk/>
            <pc:sldMk cId="3942874676" sldId="310"/>
            <ac:picMk id="8" creationId="{B633CAA4-35E6-7CA0-697B-D8B42CC7C29A}"/>
          </ac:picMkLst>
        </pc:picChg>
      </pc:sldChg>
      <pc:sldChg chg="addSp delSp modSp mod">
        <pc:chgData name="Rachel Freeman" userId="cd7acfaf-ea73-4f0d-b0f4-35ff8919a935" providerId="ADAL" clId="{0E78FE84-C227-4E8C-A44D-952D310858E7}" dt="2023-05-17T10:42:14.011" v="4110" actId="14100"/>
        <pc:sldMkLst>
          <pc:docMk/>
          <pc:sldMk cId="3075704705" sldId="311"/>
        </pc:sldMkLst>
        <pc:spChg chg="mod">
          <ac:chgData name="Rachel Freeman" userId="cd7acfaf-ea73-4f0d-b0f4-35ff8919a935" providerId="ADAL" clId="{0E78FE84-C227-4E8C-A44D-952D310858E7}" dt="2023-05-17T10:42:06.498" v="4107" actId="1076"/>
          <ac:spMkLst>
            <pc:docMk/>
            <pc:sldMk cId="3075704705" sldId="311"/>
            <ac:spMk id="2" creationId="{164D453B-8853-4B09-9117-3EABA773211C}"/>
          </ac:spMkLst>
        </pc:spChg>
        <pc:spChg chg="del mod">
          <ac:chgData name="Rachel Freeman" userId="cd7acfaf-ea73-4f0d-b0f4-35ff8919a935" providerId="ADAL" clId="{0E78FE84-C227-4E8C-A44D-952D310858E7}" dt="2023-05-17T10:06:32.801" v="2039" actId="478"/>
          <ac:spMkLst>
            <pc:docMk/>
            <pc:sldMk cId="3075704705" sldId="311"/>
            <ac:spMk id="5" creationId="{7C108A9B-B3C8-898B-2C5C-58D3804C7852}"/>
          </ac:spMkLst>
        </pc:spChg>
        <pc:graphicFrameChg chg="add mod modGraphic">
          <ac:chgData name="Rachel Freeman" userId="cd7acfaf-ea73-4f0d-b0f4-35ff8919a935" providerId="ADAL" clId="{0E78FE84-C227-4E8C-A44D-952D310858E7}" dt="2023-05-17T10:42:14.011" v="4110" actId="14100"/>
          <ac:graphicFrameMkLst>
            <pc:docMk/>
            <pc:sldMk cId="3075704705" sldId="311"/>
            <ac:graphicFrameMk id="3" creationId="{863F41FF-B09E-FC35-201B-8357140122D0}"/>
          </ac:graphicFrameMkLst>
        </pc:graphicFrameChg>
      </pc:sldChg>
    </pc:docChg>
  </pc:docChgLst>
  <pc:docChgLst>
    <pc:chgData name="Freeman, Rachel" userId="cd7acfaf-ea73-4f0d-b0f4-35ff8919a935" providerId="ADAL" clId="{0E78FE84-C227-4E8C-A44D-952D310858E7}"/>
    <pc:docChg chg="undo custSel addSld modSld">
      <pc:chgData name="Freeman, Rachel" userId="cd7acfaf-ea73-4f0d-b0f4-35ff8919a935" providerId="ADAL" clId="{0E78FE84-C227-4E8C-A44D-952D310858E7}" dt="2023-05-16T16:32:56.451" v="1469" actId="27636"/>
      <pc:docMkLst>
        <pc:docMk/>
      </pc:docMkLst>
      <pc:sldChg chg="modSp mod">
        <pc:chgData name="Freeman, Rachel" userId="cd7acfaf-ea73-4f0d-b0f4-35ff8919a935" providerId="ADAL" clId="{0E78FE84-C227-4E8C-A44D-952D310858E7}" dt="2023-05-16T15:47:07.467" v="135" actId="404"/>
        <pc:sldMkLst>
          <pc:docMk/>
          <pc:sldMk cId="3551085617" sldId="292"/>
        </pc:sldMkLst>
        <pc:spChg chg="mod">
          <ac:chgData name="Freeman, Rachel" userId="cd7acfaf-ea73-4f0d-b0f4-35ff8919a935" providerId="ADAL" clId="{0E78FE84-C227-4E8C-A44D-952D310858E7}" dt="2023-05-16T15:46:52.392" v="133" actId="20577"/>
          <ac:spMkLst>
            <pc:docMk/>
            <pc:sldMk cId="3551085617" sldId="292"/>
            <ac:spMk id="2" creationId="{00000000-0000-0000-0000-000000000000}"/>
          </ac:spMkLst>
        </pc:spChg>
        <pc:spChg chg="mod">
          <ac:chgData name="Freeman, Rachel" userId="cd7acfaf-ea73-4f0d-b0f4-35ff8919a935" providerId="ADAL" clId="{0E78FE84-C227-4E8C-A44D-952D310858E7}" dt="2023-05-16T15:47:07.467" v="135" actId="404"/>
          <ac:spMkLst>
            <pc:docMk/>
            <pc:sldMk cId="3551085617" sldId="292"/>
            <ac:spMk id="3" creationId="{00000000-0000-0000-0000-000000000000}"/>
          </ac:spMkLst>
        </pc:spChg>
      </pc:sldChg>
      <pc:sldChg chg="modSp mod">
        <pc:chgData name="Freeman, Rachel" userId="cd7acfaf-ea73-4f0d-b0f4-35ff8919a935" providerId="ADAL" clId="{0E78FE84-C227-4E8C-A44D-952D310858E7}" dt="2023-05-16T15:59:53.570" v="916" actId="5793"/>
        <pc:sldMkLst>
          <pc:docMk/>
          <pc:sldMk cId="3475282260" sldId="308"/>
        </pc:sldMkLst>
        <pc:spChg chg="mod">
          <ac:chgData name="Freeman, Rachel" userId="cd7acfaf-ea73-4f0d-b0f4-35ff8919a935" providerId="ADAL" clId="{0E78FE84-C227-4E8C-A44D-952D310858E7}" dt="2023-05-16T15:49:29.992" v="206" actId="20577"/>
          <ac:spMkLst>
            <pc:docMk/>
            <pc:sldMk cId="3475282260" sldId="308"/>
            <ac:spMk id="2" creationId="{80DC3BB2-60F6-49A6-B3D4-2878517B5BB4}"/>
          </ac:spMkLst>
        </pc:spChg>
        <pc:spChg chg="mod">
          <ac:chgData name="Freeman, Rachel" userId="cd7acfaf-ea73-4f0d-b0f4-35ff8919a935" providerId="ADAL" clId="{0E78FE84-C227-4E8C-A44D-952D310858E7}" dt="2023-05-16T15:59:53.570" v="916" actId="5793"/>
          <ac:spMkLst>
            <pc:docMk/>
            <pc:sldMk cId="3475282260" sldId="308"/>
            <ac:spMk id="3" creationId="{9292FBCE-1163-48EB-A3B7-F7474EA24FDB}"/>
          </ac:spMkLst>
        </pc:spChg>
      </pc:sldChg>
      <pc:sldChg chg="addSp delSp modSp mod">
        <pc:chgData name="Freeman, Rachel" userId="cd7acfaf-ea73-4f0d-b0f4-35ff8919a935" providerId="ADAL" clId="{0E78FE84-C227-4E8C-A44D-952D310858E7}" dt="2023-05-16T16:00:50.991" v="982" actId="14100"/>
        <pc:sldMkLst>
          <pc:docMk/>
          <pc:sldMk cId="530466870" sldId="309"/>
        </pc:sldMkLst>
        <pc:spChg chg="mod">
          <ac:chgData name="Freeman, Rachel" userId="cd7acfaf-ea73-4f0d-b0f4-35ff8919a935" providerId="ADAL" clId="{0E78FE84-C227-4E8C-A44D-952D310858E7}" dt="2023-05-16T15:56:01.101" v="784" actId="14100"/>
          <ac:spMkLst>
            <pc:docMk/>
            <pc:sldMk cId="530466870" sldId="309"/>
            <ac:spMk id="2" creationId="{164D453B-8853-4B09-9117-3EABA773211C}"/>
          </ac:spMkLst>
        </pc:spChg>
        <pc:spChg chg="del">
          <ac:chgData name="Freeman, Rachel" userId="cd7acfaf-ea73-4f0d-b0f4-35ff8919a935" providerId="ADAL" clId="{0E78FE84-C227-4E8C-A44D-952D310858E7}" dt="2023-05-16T15:51:23.039" v="369"/>
          <ac:spMkLst>
            <pc:docMk/>
            <pc:sldMk cId="530466870" sldId="309"/>
            <ac:spMk id="3" creationId="{73DF5DB9-7604-4FD2-903B-C3923F0DBE33}"/>
          </ac:spMkLst>
        </pc:spChg>
        <pc:spChg chg="add mod">
          <ac:chgData name="Freeman, Rachel" userId="cd7acfaf-ea73-4f0d-b0f4-35ff8919a935" providerId="ADAL" clId="{0E78FE84-C227-4E8C-A44D-952D310858E7}" dt="2023-05-16T16:00:50.991" v="982" actId="14100"/>
          <ac:spMkLst>
            <pc:docMk/>
            <pc:sldMk cId="530466870" sldId="309"/>
            <ac:spMk id="5" creationId="{C475EA0E-F0F6-1B48-1094-93BEB10F9CE0}"/>
          </ac:spMkLst>
        </pc:spChg>
        <pc:picChg chg="add mod">
          <ac:chgData name="Freeman, Rachel" userId="cd7acfaf-ea73-4f0d-b0f4-35ff8919a935" providerId="ADAL" clId="{0E78FE84-C227-4E8C-A44D-952D310858E7}" dt="2023-05-16T16:00:13.376" v="958" actId="1037"/>
          <ac:picMkLst>
            <pc:docMk/>
            <pc:sldMk cId="530466870" sldId="309"/>
            <ac:picMk id="4" creationId="{324DD827-5E01-5285-8019-CB4422F6CE7B}"/>
          </ac:picMkLst>
        </pc:picChg>
      </pc:sldChg>
      <pc:sldChg chg="addSp delSp modSp add mod">
        <pc:chgData name="Freeman, Rachel" userId="cd7acfaf-ea73-4f0d-b0f4-35ff8919a935" providerId="ADAL" clId="{0E78FE84-C227-4E8C-A44D-952D310858E7}" dt="2023-05-16T16:10:19.702" v="1448" actId="14100"/>
        <pc:sldMkLst>
          <pc:docMk/>
          <pc:sldMk cId="3942874676" sldId="310"/>
        </pc:sldMkLst>
        <pc:spChg chg="mod">
          <ac:chgData name="Freeman, Rachel" userId="cd7acfaf-ea73-4f0d-b0f4-35ff8919a935" providerId="ADAL" clId="{0E78FE84-C227-4E8C-A44D-952D310858E7}" dt="2023-05-16T16:02:36.912" v="1005" actId="14100"/>
          <ac:spMkLst>
            <pc:docMk/>
            <pc:sldMk cId="3942874676" sldId="310"/>
            <ac:spMk id="2" creationId="{164D453B-8853-4B09-9117-3EABA773211C}"/>
          </ac:spMkLst>
        </pc:spChg>
        <pc:spChg chg="del">
          <ac:chgData name="Freeman, Rachel" userId="cd7acfaf-ea73-4f0d-b0f4-35ff8919a935" providerId="ADAL" clId="{0E78FE84-C227-4E8C-A44D-952D310858E7}" dt="2023-05-16T15:57:25.052" v="827"/>
          <ac:spMkLst>
            <pc:docMk/>
            <pc:sldMk cId="3942874676" sldId="310"/>
            <ac:spMk id="3" creationId="{73DF5DB9-7604-4FD2-903B-C3923F0DBE33}"/>
          </ac:spMkLst>
        </pc:spChg>
        <pc:spChg chg="add mod">
          <ac:chgData name="Freeman, Rachel" userId="cd7acfaf-ea73-4f0d-b0f4-35ff8919a935" providerId="ADAL" clId="{0E78FE84-C227-4E8C-A44D-952D310858E7}" dt="2023-05-16T16:10:19.702" v="1448" actId="14100"/>
          <ac:spMkLst>
            <pc:docMk/>
            <pc:sldMk cId="3942874676" sldId="310"/>
            <ac:spMk id="5" creationId="{7C108A9B-B3C8-898B-2C5C-58D3804C7852}"/>
          </ac:spMkLst>
        </pc:spChg>
        <pc:picChg chg="add mod">
          <ac:chgData name="Freeman, Rachel" userId="cd7acfaf-ea73-4f0d-b0f4-35ff8919a935" providerId="ADAL" clId="{0E78FE84-C227-4E8C-A44D-952D310858E7}" dt="2023-05-16T16:05:00.954" v="1204" actId="1076"/>
          <ac:picMkLst>
            <pc:docMk/>
            <pc:sldMk cId="3942874676" sldId="310"/>
            <ac:picMk id="4" creationId="{2D5DD7CA-AB04-7836-291F-5408E8351373}"/>
          </ac:picMkLst>
        </pc:picChg>
      </pc:sldChg>
      <pc:sldChg chg="addSp delSp modSp add mod">
        <pc:chgData name="Freeman, Rachel" userId="cd7acfaf-ea73-4f0d-b0f4-35ff8919a935" providerId="ADAL" clId="{0E78FE84-C227-4E8C-A44D-952D310858E7}" dt="2023-05-16T16:32:56.451" v="1469" actId="27636"/>
        <pc:sldMkLst>
          <pc:docMk/>
          <pc:sldMk cId="3075704705" sldId="311"/>
        </pc:sldMkLst>
        <pc:spChg chg="mod">
          <ac:chgData name="Freeman, Rachel" userId="cd7acfaf-ea73-4f0d-b0f4-35ff8919a935" providerId="ADAL" clId="{0E78FE84-C227-4E8C-A44D-952D310858E7}" dt="2023-05-16T16:32:47.698" v="1464" actId="20577"/>
          <ac:spMkLst>
            <pc:docMk/>
            <pc:sldMk cId="3075704705" sldId="311"/>
            <ac:spMk id="2" creationId="{164D453B-8853-4B09-9117-3EABA773211C}"/>
          </ac:spMkLst>
        </pc:spChg>
        <pc:spChg chg="mod">
          <ac:chgData name="Freeman, Rachel" userId="cd7acfaf-ea73-4f0d-b0f4-35ff8919a935" providerId="ADAL" clId="{0E78FE84-C227-4E8C-A44D-952D310858E7}" dt="2023-05-16T16:32:56.451" v="1469" actId="27636"/>
          <ac:spMkLst>
            <pc:docMk/>
            <pc:sldMk cId="3075704705" sldId="311"/>
            <ac:spMk id="5" creationId="{7C108A9B-B3C8-898B-2C5C-58D3804C7852}"/>
          </ac:spMkLst>
        </pc:spChg>
        <pc:spChg chg="add del mod">
          <ac:chgData name="Freeman, Rachel" userId="cd7acfaf-ea73-4f0d-b0f4-35ff8919a935" providerId="ADAL" clId="{0E78FE84-C227-4E8C-A44D-952D310858E7}" dt="2023-05-16T16:32:52.862" v="1467" actId="478"/>
          <ac:spMkLst>
            <pc:docMk/>
            <pc:sldMk cId="3075704705" sldId="311"/>
            <ac:spMk id="6" creationId="{7040D456-21DC-2AFB-A848-79FE985275EE}"/>
          </ac:spMkLst>
        </pc:spChg>
        <pc:picChg chg="del mod">
          <ac:chgData name="Freeman, Rachel" userId="cd7acfaf-ea73-4f0d-b0f4-35ff8919a935" providerId="ADAL" clId="{0E78FE84-C227-4E8C-A44D-952D310858E7}" dt="2023-05-16T16:32:49.912" v="1466" actId="478"/>
          <ac:picMkLst>
            <pc:docMk/>
            <pc:sldMk cId="3075704705" sldId="311"/>
            <ac:picMk id="4" creationId="{2D5DD7CA-AB04-7836-291F-5408E835137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6EF197-3F80-447F-9A4A-BB03F4974B2C}" type="datetimeFigureOut">
              <a:rPr lang="de-DE" smtClean="0"/>
              <a:t>17.05.2023</a:t>
            </a:fld>
            <a:endParaRPr lang="de-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6941C3-C5C4-4A03-BD59-0AB55ECCEE34}" type="slidenum">
              <a:rPr lang="de-DE" smtClean="0"/>
              <a:t>‹#›</a:t>
            </a:fld>
            <a:endParaRPr lang="de-DE"/>
          </a:p>
        </p:txBody>
      </p:sp>
    </p:spTree>
    <p:extLst>
      <p:ext uri="{BB962C8B-B14F-4D97-AF65-F5344CB8AC3E}">
        <p14:creationId xmlns:p14="http://schemas.microsoft.com/office/powerpoint/2010/main" val="3629829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Date Placeholder 3"/>
          <p:cNvSpPr>
            <a:spLocks noGrp="1"/>
          </p:cNvSpPr>
          <p:nvPr>
            <p:ph type="dt" sz="half" idx="10"/>
          </p:nvPr>
        </p:nvSpPr>
        <p:spPr/>
        <p:txBody>
          <a:bodyPr/>
          <a:lstStyle/>
          <a:p>
            <a:fld id="{0F74C261-6179-4906-BFEC-45CCB27741F1}" type="datetimeFigureOut">
              <a:rPr lang="de-DE" smtClean="0"/>
              <a:t>17.05.2023</a:t>
            </a:fld>
            <a:endParaRPr lang="de-D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Slide Number Placeholder 5"/>
          <p:cNvSpPr>
            <a:spLocks noGrp="1"/>
          </p:cNvSpPr>
          <p:nvPr>
            <p:ph type="sldNum" sz="quarter" idx="12"/>
          </p:nvPr>
        </p:nvSpPr>
        <p:spPr/>
        <p:txBody>
          <a:bodyPr/>
          <a:lstStyle/>
          <a:p>
            <a:fld id="{BE679DE2-EFC9-46D5-8C9F-16371091C849}" type="slidenum">
              <a:rPr lang="de-DE" smtClean="0"/>
              <a:t>‹#›</a:t>
            </a:fld>
            <a:endParaRPr lang="de-DE"/>
          </a:p>
        </p:txBody>
      </p:sp>
    </p:spTree>
    <p:extLst>
      <p:ext uri="{BB962C8B-B14F-4D97-AF65-F5344CB8AC3E}">
        <p14:creationId xmlns:p14="http://schemas.microsoft.com/office/powerpoint/2010/main" val="1681629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Date Placeholder 3"/>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6" name="Slide Number Placeholder 5"/>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853814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6" name="Slide Number Placeholder 5"/>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402615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286426"/>
            <a:ext cx="10515600" cy="1164176"/>
          </a:xfrm>
        </p:spPr>
        <p:txBody>
          <a:bodyPr/>
          <a:lstStyle/>
          <a:p>
            <a:r>
              <a:rPr lang="en-US"/>
              <a:t>Click to edit Master title style</a:t>
            </a:r>
            <a:endParaRPr lang="de-DE"/>
          </a:p>
        </p:txBody>
      </p:sp>
      <p:sp>
        <p:nvSpPr>
          <p:cNvPr id="3" name="Content Placeholder 2"/>
          <p:cNvSpPr>
            <a:spLocks noGrp="1"/>
          </p:cNvSpPr>
          <p:nvPr>
            <p:ph sz="half" idx="1"/>
          </p:nvPr>
        </p:nvSpPr>
        <p:spPr>
          <a:xfrm>
            <a:off x="838200" y="2542903"/>
            <a:ext cx="5181600" cy="36340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4" name="Content Placeholder 3"/>
          <p:cNvSpPr>
            <a:spLocks noGrp="1"/>
          </p:cNvSpPr>
          <p:nvPr>
            <p:ph sz="half" idx="2"/>
          </p:nvPr>
        </p:nvSpPr>
        <p:spPr>
          <a:xfrm>
            <a:off x="6172200" y="2542903"/>
            <a:ext cx="5181600" cy="36340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5" name="Date Placeholder 4"/>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7" name="Slide Number Placeholder 6"/>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689825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8200" y="1219199"/>
            <a:ext cx="10515600" cy="888978"/>
          </a:xfrm>
        </p:spPr>
        <p:txBody>
          <a:bodyPr/>
          <a:lstStyle/>
          <a:p>
            <a:r>
              <a:rPr lang="en-US"/>
              <a:t>Click to edit Master title style</a:t>
            </a:r>
            <a:endParaRPr lang="de-DE"/>
          </a:p>
        </p:txBody>
      </p:sp>
      <p:sp>
        <p:nvSpPr>
          <p:cNvPr id="3" name="Text Placeholder 2"/>
          <p:cNvSpPr>
            <a:spLocks noGrp="1"/>
          </p:cNvSpPr>
          <p:nvPr>
            <p:ph type="body" idx="1"/>
          </p:nvPr>
        </p:nvSpPr>
        <p:spPr>
          <a:xfrm>
            <a:off x="838200" y="218281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3006725"/>
            <a:ext cx="515778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6172200" y="218281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06725"/>
            <a:ext cx="5183188" cy="31829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7" name="Date Placeholder 6"/>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9" name="Slide Number Placeholder 8"/>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320670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Date Placeholder 3"/>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6" name="Slide Number Placeholder 5"/>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742688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6" name="Slide Number Placeholder 5"/>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897183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286426"/>
            <a:ext cx="10515600" cy="1164176"/>
          </a:xfrm>
        </p:spPr>
        <p:txBody>
          <a:bodyPr/>
          <a:lstStyle/>
          <a:p>
            <a:r>
              <a:rPr lang="en-US"/>
              <a:t>Click to edit Master title style</a:t>
            </a:r>
            <a:endParaRPr lang="de-DE"/>
          </a:p>
        </p:txBody>
      </p:sp>
      <p:sp>
        <p:nvSpPr>
          <p:cNvPr id="3" name="Content Placeholder 2"/>
          <p:cNvSpPr>
            <a:spLocks noGrp="1"/>
          </p:cNvSpPr>
          <p:nvPr>
            <p:ph sz="half" idx="1"/>
          </p:nvPr>
        </p:nvSpPr>
        <p:spPr>
          <a:xfrm>
            <a:off x="838200" y="2542903"/>
            <a:ext cx="5181600" cy="36340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4" name="Content Placeholder 3"/>
          <p:cNvSpPr>
            <a:spLocks noGrp="1"/>
          </p:cNvSpPr>
          <p:nvPr>
            <p:ph sz="half" idx="2"/>
          </p:nvPr>
        </p:nvSpPr>
        <p:spPr>
          <a:xfrm>
            <a:off x="6172200" y="2542903"/>
            <a:ext cx="5181600" cy="36340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5" name="Date Placeholder 4"/>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7" name="Slide Number Placeholder 6"/>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943769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8200" y="1219199"/>
            <a:ext cx="10515600" cy="888978"/>
          </a:xfrm>
        </p:spPr>
        <p:txBody>
          <a:bodyPr/>
          <a:lstStyle/>
          <a:p>
            <a:r>
              <a:rPr lang="en-US"/>
              <a:t>Click to edit Master title style</a:t>
            </a:r>
            <a:endParaRPr lang="de-DE"/>
          </a:p>
        </p:txBody>
      </p:sp>
      <p:sp>
        <p:nvSpPr>
          <p:cNvPr id="3" name="Text Placeholder 2"/>
          <p:cNvSpPr>
            <a:spLocks noGrp="1"/>
          </p:cNvSpPr>
          <p:nvPr>
            <p:ph type="body" idx="1"/>
          </p:nvPr>
        </p:nvSpPr>
        <p:spPr>
          <a:xfrm>
            <a:off x="838200" y="218281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3006725"/>
            <a:ext cx="515778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6172200" y="218281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06725"/>
            <a:ext cx="5183188" cy="31829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7" name="Date Placeholder 6"/>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9" name="Slide Number Placeholder 8"/>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648594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p:cNvSpPr>
            <a:spLocks noGrp="1"/>
          </p:cNvSpPr>
          <p:nvPr>
            <p:ph type="dt" sz="half" idx="10"/>
          </p:nvPr>
        </p:nvSpPr>
        <p:spPr/>
        <p:txBody>
          <a:bodyPr/>
          <a:lstStyle/>
          <a:p>
            <a:fld id="{0F74C261-6179-4906-BFEC-45CCB27741F1}" type="datetimeFigureOut">
              <a:rPr lang="de-DE" smtClean="0"/>
              <a:t>17.05.2023</a:t>
            </a:fld>
            <a:endParaRPr lang="de-D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Slide Number Placeholder 5"/>
          <p:cNvSpPr>
            <a:spLocks noGrp="1"/>
          </p:cNvSpPr>
          <p:nvPr>
            <p:ph type="sldNum" sz="quarter" idx="12"/>
          </p:nvPr>
        </p:nvSpPr>
        <p:spPr/>
        <p:txBody>
          <a:bodyPr/>
          <a:lstStyle/>
          <a:p>
            <a:fld id="{BE679DE2-EFC9-46D5-8C9F-16371091C849}" type="slidenum">
              <a:rPr lang="de-DE" smtClean="0"/>
              <a:t>‹#›</a:t>
            </a:fld>
            <a:endParaRPr lang="de-DE"/>
          </a:p>
        </p:txBody>
      </p:sp>
    </p:spTree>
    <p:extLst>
      <p:ext uri="{BB962C8B-B14F-4D97-AF65-F5344CB8AC3E}">
        <p14:creationId xmlns:p14="http://schemas.microsoft.com/office/powerpoint/2010/main" val="474256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286426"/>
            <a:ext cx="10515600" cy="1164176"/>
          </a:xfrm>
        </p:spPr>
        <p:txBody>
          <a:bodyPr/>
          <a:lstStyle/>
          <a:p>
            <a:r>
              <a:rPr lang="en-US"/>
              <a:t>Click to edit Master title style</a:t>
            </a:r>
            <a:endParaRPr lang="de-DE"/>
          </a:p>
        </p:txBody>
      </p:sp>
      <p:sp>
        <p:nvSpPr>
          <p:cNvPr id="3" name="Content Placeholder 2"/>
          <p:cNvSpPr>
            <a:spLocks noGrp="1"/>
          </p:cNvSpPr>
          <p:nvPr>
            <p:ph sz="half" idx="1"/>
          </p:nvPr>
        </p:nvSpPr>
        <p:spPr>
          <a:xfrm>
            <a:off x="838200" y="2542903"/>
            <a:ext cx="5181600" cy="36340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4" name="Content Placeholder 3"/>
          <p:cNvSpPr>
            <a:spLocks noGrp="1"/>
          </p:cNvSpPr>
          <p:nvPr>
            <p:ph sz="half" idx="2"/>
          </p:nvPr>
        </p:nvSpPr>
        <p:spPr>
          <a:xfrm>
            <a:off x="6172200" y="2542903"/>
            <a:ext cx="5181600" cy="36340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5" name="Date Placeholder 4"/>
          <p:cNvSpPr>
            <a:spLocks noGrp="1"/>
          </p:cNvSpPr>
          <p:nvPr>
            <p:ph type="dt" sz="half" idx="10"/>
          </p:nvPr>
        </p:nvSpPr>
        <p:spPr/>
        <p:txBody>
          <a:bodyPr/>
          <a:lstStyle/>
          <a:p>
            <a:fld id="{0F74C261-6179-4906-BFEC-45CCB27741F1}" type="datetimeFigureOut">
              <a:rPr lang="de-DE" smtClean="0"/>
              <a:t>17.05.2023</a:t>
            </a:fld>
            <a:endParaRPr lang="de-D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Slide Number Placeholder 6"/>
          <p:cNvSpPr>
            <a:spLocks noGrp="1"/>
          </p:cNvSpPr>
          <p:nvPr>
            <p:ph type="sldNum" sz="quarter" idx="12"/>
          </p:nvPr>
        </p:nvSpPr>
        <p:spPr/>
        <p:txBody>
          <a:bodyPr/>
          <a:lstStyle/>
          <a:p>
            <a:fld id="{BE679DE2-EFC9-46D5-8C9F-16371091C849}" type="slidenum">
              <a:rPr lang="de-DE" smtClean="0"/>
              <a:t>‹#›</a:t>
            </a:fld>
            <a:endParaRPr lang="de-DE"/>
          </a:p>
        </p:txBody>
      </p:sp>
    </p:spTree>
    <p:extLst>
      <p:ext uri="{BB962C8B-B14F-4D97-AF65-F5344CB8AC3E}">
        <p14:creationId xmlns:p14="http://schemas.microsoft.com/office/powerpoint/2010/main" val="2405542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8200" y="1219199"/>
            <a:ext cx="10515600" cy="888978"/>
          </a:xfrm>
        </p:spPr>
        <p:txBody>
          <a:bodyPr/>
          <a:lstStyle/>
          <a:p>
            <a:r>
              <a:rPr lang="en-US"/>
              <a:t>Click to edit Master title style</a:t>
            </a:r>
            <a:endParaRPr lang="de-DE"/>
          </a:p>
        </p:txBody>
      </p:sp>
      <p:sp>
        <p:nvSpPr>
          <p:cNvPr id="3" name="Text Placeholder 2"/>
          <p:cNvSpPr>
            <a:spLocks noGrp="1"/>
          </p:cNvSpPr>
          <p:nvPr>
            <p:ph type="body" idx="1"/>
          </p:nvPr>
        </p:nvSpPr>
        <p:spPr>
          <a:xfrm>
            <a:off x="838200" y="218281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3006725"/>
            <a:ext cx="515778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6172200" y="218281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06725"/>
            <a:ext cx="5183188" cy="31829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7" name="Date Placeholder 6"/>
          <p:cNvSpPr>
            <a:spLocks noGrp="1"/>
          </p:cNvSpPr>
          <p:nvPr>
            <p:ph type="dt" sz="half" idx="10"/>
          </p:nvPr>
        </p:nvSpPr>
        <p:spPr/>
        <p:txBody>
          <a:bodyPr/>
          <a:lstStyle/>
          <a:p>
            <a:fld id="{0F74C261-6179-4906-BFEC-45CCB27741F1}" type="datetimeFigureOut">
              <a:rPr lang="de-DE" smtClean="0"/>
              <a:t>17.05.2023</a:t>
            </a:fld>
            <a:endParaRPr lang="de-DE"/>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de-DE"/>
          </a:p>
        </p:txBody>
      </p:sp>
      <p:sp>
        <p:nvSpPr>
          <p:cNvPr id="9" name="Slide Number Placeholder 8"/>
          <p:cNvSpPr>
            <a:spLocks noGrp="1"/>
          </p:cNvSpPr>
          <p:nvPr>
            <p:ph type="sldNum" sz="quarter" idx="12"/>
          </p:nvPr>
        </p:nvSpPr>
        <p:spPr/>
        <p:txBody>
          <a:bodyPr/>
          <a:lstStyle/>
          <a:p>
            <a:fld id="{BE679DE2-EFC9-46D5-8C9F-16371091C849}" type="slidenum">
              <a:rPr lang="de-DE" smtClean="0"/>
              <a:t>‹#›</a:t>
            </a:fld>
            <a:endParaRPr lang="de-DE"/>
          </a:p>
        </p:txBody>
      </p:sp>
    </p:spTree>
    <p:extLst>
      <p:ext uri="{BB962C8B-B14F-4D97-AF65-F5344CB8AC3E}">
        <p14:creationId xmlns:p14="http://schemas.microsoft.com/office/powerpoint/2010/main" val="2082814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799" y="3639214"/>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IBM Plex Sans" panose="020B0503050203000203" pitchFamily="34" charset="0"/>
              </a:defRPr>
            </a:lvl1pPr>
          </a:lstStyle>
          <a:p>
            <a:r>
              <a:rPr lang="en-US" dirty="0"/>
              <a:t>Click to edit Master title style</a:t>
            </a:r>
          </a:p>
        </p:txBody>
      </p:sp>
      <p:sp>
        <p:nvSpPr>
          <p:cNvPr id="3" name="Subtitle 2"/>
          <p:cNvSpPr>
            <a:spLocks noGrp="1"/>
          </p:cNvSpPr>
          <p:nvPr>
            <p:ph type="subTitle" idx="1"/>
          </p:nvPr>
        </p:nvSpPr>
        <p:spPr>
          <a:xfrm>
            <a:off x="2209800" y="2852484"/>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IBM Plex Sans" panose="020B050305020300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Date Placeholder 6"/>
          <p:cNvSpPr>
            <a:spLocks noGrp="1"/>
          </p:cNvSpPr>
          <p:nvPr>
            <p:ph type="dt" sz="half" idx="10"/>
          </p:nvPr>
        </p:nvSpPr>
        <p:spPr>
          <a:xfrm>
            <a:off x="978485" y="5635963"/>
            <a:ext cx="2743200" cy="365125"/>
          </a:xfrm>
        </p:spPr>
        <p:txBody>
          <a:bodyPr/>
          <a:lstStyle>
            <a:lvl1pPr>
              <a:defRPr>
                <a:latin typeface="IBM Plex Sans" panose="020B0503050203000203" pitchFamily="34" charset="0"/>
              </a:defRPr>
            </a:lvl1pPr>
          </a:lstStyle>
          <a:p>
            <a:r>
              <a:rPr lang="de-DE">
                <a:gradFill flip="none" rotWithShape="1">
                  <a:gsLst>
                    <a:gs pos="28000">
                      <a:prstClr val="white">
                        <a:lumMod val="93000"/>
                      </a:prstClr>
                    </a:gs>
                    <a:gs pos="0">
                      <a:prstClr val="black">
                        <a:lumMod val="38000"/>
                        <a:lumOff val="62000"/>
                      </a:prstClr>
                    </a:gs>
                    <a:gs pos="100000">
                      <a:srgbClr val="E7E6E6">
                        <a:lumMod val="0"/>
                        <a:lumOff val="100000"/>
                      </a:srgbClr>
                    </a:gs>
                  </a:gsLst>
                  <a:lin ang="5400000" scaled="1"/>
                  <a:tileRect/>
                </a:gradFill>
              </a:rPr>
              <a:t>Date</a:t>
            </a:r>
            <a:endParaRPr lang="de-DE" dirty="0">
              <a:gradFill flip="none" rotWithShape="1">
                <a:gsLst>
                  <a:gs pos="28000">
                    <a:prstClr val="white">
                      <a:lumMod val="93000"/>
                    </a:prstClr>
                  </a:gs>
                  <a:gs pos="0">
                    <a:prstClr val="black">
                      <a:lumMod val="38000"/>
                      <a:lumOff val="62000"/>
                    </a:prstClr>
                  </a:gs>
                  <a:gs pos="100000">
                    <a:srgbClr val="E7E6E6">
                      <a:lumMod val="0"/>
                      <a:lumOff val="100000"/>
                    </a:srgbClr>
                  </a:gs>
                </a:gsLst>
                <a:lin ang="5400000" scaled="1"/>
                <a:tileRect/>
              </a:gradFill>
            </a:endParaRPr>
          </a:p>
        </p:txBody>
      </p:sp>
      <p:sp>
        <p:nvSpPr>
          <p:cNvPr id="8" name="Footer Placeholder 7"/>
          <p:cNvSpPr>
            <a:spLocks noGrp="1"/>
          </p:cNvSpPr>
          <p:nvPr>
            <p:ph type="ftr" sz="quarter" idx="11"/>
          </p:nvPr>
        </p:nvSpPr>
        <p:spPr>
          <a:xfrm>
            <a:off x="4108742" y="5635964"/>
            <a:ext cx="4114800" cy="365125"/>
          </a:xfrm>
          <a:prstGeom prst="rect">
            <a:avLst/>
          </a:prstGeom>
        </p:spPr>
        <p:txBody>
          <a:bodyPr/>
          <a:lstStyle>
            <a:lvl1pPr>
              <a:defRPr>
                <a:latin typeface="IBM Plex Sans" panose="020B0503050203000203" pitchFamily="34" charset="0"/>
              </a:defRPr>
            </a:lvl1pPr>
          </a:lstStyle>
          <a:p>
            <a:r>
              <a:rPr lang="de-DE">
                <a:solidFill>
                  <a:prstClr val="white"/>
                </a:solidFill>
              </a:rPr>
              <a:t>Name</a:t>
            </a:r>
            <a:endParaRPr lang="de-DE" dirty="0">
              <a:solidFill>
                <a:prstClr val="white"/>
              </a:solidFill>
            </a:endParaRPr>
          </a:p>
        </p:txBody>
      </p:sp>
      <p:sp>
        <p:nvSpPr>
          <p:cNvPr id="9" name="Slide Number Placeholder 8"/>
          <p:cNvSpPr>
            <a:spLocks noGrp="1"/>
          </p:cNvSpPr>
          <p:nvPr>
            <p:ph type="sldNum" sz="quarter" idx="12"/>
          </p:nvPr>
        </p:nvSpPr>
        <p:spPr>
          <a:xfrm>
            <a:off x="8610599" y="5635964"/>
            <a:ext cx="2743200" cy="365125"/>
          </a:xfrm>
        </p:spPr>
        <p:txBody>
          <a:bodyPr/>
          <a:lstStyle>
            <a:lvl1pPr>
              <a:defRPr>
                <a:latin typeface="IBM Plex Sans" panose="020B0503050203000203" pitchFamily="34" charset="0"/>
              </a:defRPr>
            </a:lvl1pPr>
          </a:lstStyle>
          <a:p>
            <a:r>
              <a:rPr lang="de-DE">
                <a:gradFill flip="none" rotWithShape="1">
                  <a:gsLst>
                    <a:gs pos="28000">
                      <a:prstClr val="white">
                        <a:lumMod val="93000"/>
                      </a:prstClr>
                    </a:gs>
                    <a:gs pos="0">
                      <a:prstClr val="black">
                        <a:lumMod val="38000"/>
                        <a:lumOff val="62000"/>
                      </a:prstClr>
                    </a:gs>
                    <a:gs pos="100000">
                      <a:srgbClr val="E7E6E6">
                        <a:lumMod val="0"/>
                        <a:lumOff val="100000"/>
                      </a:srgbClr>
                    </a:gs>
                  </a:gsLst>
                  <a:lin ang="5400000" scaled="1"/>
                  <a:tileRect/>
                </a:gradFill>
              </a:rPr>
              <a:t>Page number</a:t>
            </a:r>
            <a:endParaRPr lang="de-DE" dirty="0">
              <a:gradFill flip="none" rotWithShape="1">
                <a:gsLst>
                  <a:gs pos="28000">
                    <a:prstClr val="white">
                      <a:lumMod val="93000"/>
                    </a:prstClr>
                  </a:gs>
                  <a:gs pos="0">
                    <a:prstClr val="black">
                      <a:lumMod val="38000"/>
                      <a:lumOff val="62000"/>
                    </a:prstClr>
                  </a:gs>
                  <a:gs pos="100000">
                    <a:srgbClr val="E7E6E6">
                      <a:lumMod val="0"/>
                      <a:lumOff val="100000"/>
                    </a:srgbClr>
                  </a:gs>
                </a:gsLst>
                <a:lin ang="5400000" scaled="1"/>
                <a:tileRect/>
              </a:gradFill>
            </a:endParaRPr>
          </a:p>
        </p:txBody>
      </p:sp>
      <p:sp>
        <p:nvSpPr>
          <p:cNvPr id="13" name="Rectangle 14"/>
          <p:cNvSpPr/>
          <p:nvPr userDrawn="1"/>
        </p:nvSpPr>
        <p:spPr>
          <a:xfrm>
            <a:off x="-17583" y="0"/>
            <a:ext cx="12209583" cy="2289409"/>
          </a:xfrm>
          <a:custGeom>
            <a:avLst/>
            <a:gdLst>
              <a:gd name="connsiteX0" fmla="*/ 0 w 12192000"/>
              <a:gd name="connsiteY0" fmla="*/ 0 h 1111239"/>
              <a:gd name="connsiteX1" fmla="*/ 12192000 w 12192000"/>
              <a:gd name="connsiteY1" fmla="*/ 0 h 1111239"/>
              <a:gd name="connsiteX2" fmla="*/ 12192000 w 12192000"/>
              <a:gd name="connsiteY2" fmla="*/ 1111239 h 1111239"/>
              <a:gd name="connsiteX3" fmla="*/ 0 w 12192000"/>
              <a:gd name="connsiteY3" fmla="*/ 1111239 h 1111239"/>
              <a:gd name="connsiteX4" fmla="*/ 0 w 12192000"/>
              <a:gd name="connsiteY4" fmla="*/ 0 h 1111239"/>
              <a:gd name="connsiteX0" fmla="*/ 17584 w 12209584"/>
              <a:gd name="connsiteY0" fmla="*/ 0 h 1902547"/>
              <a:gd name="connsiteX1" fmla="*/ 12209584 w 12209584"/>
              <a:gd name="connsiteY1" fmla="*/ 0 h 1902547"/>
              <a:gd name="connsiteX2" fmla="*/ 12209584 w 12209584"/>
              <a:gd name="connsiteY2" fmla="*/ 1111239 h 1902547"/>
              <a:gd name="connsiteX3" fmla="*/ 0 w 12209584"/>
              <a:gd name="connsiteY3" fmla="*/ 1902547 h 1902547"/>
              <a:gd name="connsiteX4" fmla="*/ 17584 w 12209584"/>
              <a:gd name="connsiteY4" fmla="*/ 0 h 1902547"/>
              <a:gd name="connsiteX0" fmla="*/ 17584 w 12209584"/>
              <a:gd name="connsiteY0" fmla="*/ 0 h 1902547"/>
              <a:gd name="connsiteX1" fmla="*/ 12209584 w 12209584"/>
              <a:gd name="connsiteY1" fmla="*/ 0 h 1902547"/>
              <a:gd name="connsiteX2" fmla="*/ 12209584 w 12209584"/>
              <a:gd name="connsiteY2" fmla="*/ 1111239 h 1902547"/>
              <a:gd name="connsiteX3" fmla="*/ 0 w 12209584"/>
              <a:gd name="connsiteY3" fmla="*/ 1902547 h 1902547"/>
              <a:gd name="connsiteX4" fmla="*/ 17584 w 12209584"/>
              <a:gd name="connsiteY4" fmla="*/ 0 h 1902547"/>
              <a:gd name="connsiteX0" fmla="*/ 35168 w 12227168"/>
              <a:gd name="connsiteY0" fmla="*/ 0 h 1955301"/>
              <a:gd name="connsiteX1" fmla="*/ 12227168 w 12227168"/>
              <a:gd name="connsiteY1" fmla="*/ 0 h 1955301"/>
              <a:gd name="connsiteX2" fmla="*/ 12227168 w 12227168"/>
              <a:gd name="connsiteY2" fmla="*/ 1111239 h 1955301"/>
              <a:gd name="connsiteX3" fmla="*/ 0 w 12227168"/>
              <a:gd name="connsiteY3" fmla="*/ 1955301 h 1955301"/>
              <a:gd name="connsiteX4" fmla="*/ 35168 w 12227168"/>
              <a:gd name="connsiteY4" fmla="*/ 0 h 1955301"/>
              <a:gd name="connsiteX0" fmla="*/ 35168 w 12227168"/>
              <a:gd name="connsiteY0" fmla="*/ 0 h 1955301"/>
              <a:gd name="connsiteX1" fmla="*/ 12227168 w 12227168"/>
              <a:gd name="connsiteY1" fmla="*/ 0 h 1955301"/>
              <a:gd name="connsiteX2" fmla="*/ 12227168 w 12227168"/>
              <a:gd name="connsiteY2" fmla="*/ 1111239 h 1955301"/>
              <a:gd name="connsiteX3" fmla="*/ 0 w 12227168"/>
              <a:gd name="connsiteY3" fmla="*/ 1955301 h 1955301"/>
              <a:gd name="connsiteX4" fmla="*/ 35168 w 12227168"/>
              <a:gd name="connsiteY4" fmla="*/ 0 h 1955301"/>
              <a:gd name="connsiteX0" fmla="*/ 35168 w 12227168"/>
              <a:gd name="connsiteY0" fmla="*/ 0 h 1994165"/>
              <a:gd name="connsiteX1" fmla="*/ 12227168 w 12227168"/>
              <a:gd name="connsiteY1" fmla="*/ 0 h 1994165"/>
              <a:gd name="connsiteX2" fmla="*/ 12227168 w 12227168"/>
              <a:gd name="connsiteY2" fmla="*/ 1111239 h 1994165"/>
              <a:gd name="connsiteX3" fmla="*/ 1758460 w 12227168"/>
              <a:gd name="connsiteY3" fmla="*/ 1107831 h 1994165"/>
              <a:gd name="connsiteX4" fmla="*/ 0 w 12227168"/>
              <a:gd name="connsiteY4" fmla="*/ 1955301 h 1994165"/>
              <a:gd name="connsiteX5" fmla="*/ 35168 w 12227168"/>
              <a:gd name="connsiteY5" fmla="*/ 0 h 1994165"/>
              <a:gd name="connsiteX0" fmla="*/ 35168 w 12227168"/>
              <a:gd name="connsiteY0" fmla="*/ 0 h 1998193"/>
              <a:gd name="connsiteX1" fmla="*/ 12227168 w 12227168"/>
              <a:gd name="connsiteY1" fmla="*/ 0 h 1998193"/>
              <a:gd name="connsiteX2" fmla="*/ 12227168 w 12227168"/>
              <a:gd name="connsiteY2" fmla="*/ 1111239 h 1998193"/>
              <a:gd name="connsiteX3" fmla="*/ 1758460 w 12227168"/>
              <a:gd name="connsiteY3" fmla="*/ 1213339 h 1998193"/>
              <a:gd name="connsiteX4" fmla="*/ 0 w 12227168"/>
              <a:gd name="connsiteY4" fmla="*/ 1955301 h 1998193"/>
              <a:gd name="connsiteX5" fmla="*/ 35168 w 12227168"/>
              <a:gd name="connsiteY5" fmla="*/ 0 h 1998193"/>
              <a:gd name="connsiteX0" fmla="*/ 35168 w 12227168"/>
              <a:gd name="connsiteY0" fmla="*/ 0 h 1998193"/>
              <a:gd name="connsiteX1" fmla="*/ 12227168 w 12227168"/>
              <a:gd name="connsiteY1" fmla="*/ 0 h 1998193"/>
              <a:gd name="connsiteX2" fmla="*/ 12227168 w 12227168"/>
              <a:gd name="connsiteY2" fmla="*/ 1128824 h 1998193"/>
              <a:gd name="connsiteX3" fmla="*/ 1758460 w 12227168"/>
              <a:gd name="connsiteY3" fmla="*/ 1213339 h 1998193"/>
              <a:gd name="connsiteX4" fmla="*/ 0 w 12227168"/>
              <a:gd name="connsiteY4" fmla="*/ 1955301 h 1998193"/>
              <a:gd name="connsiteX5" fmla="*/ 35168 w 12227168"/>
              <a:gd name="connsiteY5" fmla="*/ 0 h 1998193"/>
              <a:gd name="connsiteX0" fmla="*/ 35168 w 12227168"/>
              <a:gd name="connsiteY0" fmla="*/ 0 h 1998193"/>
              <a:gd name="connsiteX1" fmla="*/ 12227168 w 12227168"/>
              <a:gd name="connsiteY1" fmla="*/ 0 h 1998193"/>
              <a:gd name="connsiteX2" fmla="*/ 12227168 w 12227168"/>
              <a:gd name="connsiteY2" fmla="*/ 1128824 h 1998193"/>
              <a:gd name="connsiteX3" fmla="*/ 1758460 w 12227168"/>
              <a:gd name="connsiteY3" fmla="*/ 1213339 h 1998193"/>
              <a:gd name="connsiteX4" fmla="*/ 0 w 12227168"/>
              <a:gd name="connsiteY4" fmla="*/ 1955301 h 1998193"/>
              <a:gd name="connsiteX5" fmla="*/ 35168 w 12227168"/>
              <a:gd name="connsiteY5" fmla="*/ 0 h 1998193"/>
              <a:gd name="connsiteX0" fmla="*/ 35168 w 12227168"/>
              <a:gd name="connsiteY0" fmla="*/ 0 h 1998193"/>
              <a:gd name="connsiteX1" fmla="*/ 12227168 w 12227168"/>
              <a:gd name="connsiteY1" fmla="*/ 0 h 1998193"/>
              <a:gd name="connsiteX2" fmla="*/ 12227168 w 12227168"/>
              <a:gd name="connsiteY2" fmla="*/ 1128824 h 1998193"/>
              <a:gd name="connsiteX3" fmla="*/ 1758460 w 12227168"/>
              <a:gd name="connsiteY3" fmla="*/ 1213339 h 1998193"/>
              <a:gd name="connsiteX4" fmla="*/ 0 w 12227168"/>
              <a:gd name="connsiteY4" fmla="*/ 1955301 h 1998193"/>
              <a:gd name="connsiteX5" fmla="*/ 35168 w 12227168"/>
              <a:gd name="connsiteY5" fmla="*/ 0 h 1998193"/>
              <a:gd name="connsiteX0" fmla="*/ 17583 w 12209583"/>
              <a:gd name="connsiteY0" fmla="*/ 0 h 2015050"/>
              <a:gd name="connsiteX1" fmla="*/ 12209583 w 12209583"/>
              <a:gd name="connsiteY1" fmla="*/ 0 h 2015050"/>
              <a:gd name="connsiteX2" fmla="*/ 12209583 w 12209583"/>
              <a:gd name="connsiteY2" fmla="*/ 1128824 h 2015050"/>
              <a:gd name="connsiteX3" fmla="*/ 1740875 w 12209583"/>
              <a:gd name="connsiteY3" fmla="*/ 1213339 h 2015050"/>
              <a:gd name="connsiteX4" fmla="*/ 0 w 12209583"/>
              <a:gd name="connsiteY4" fmla="*/ 1972886 h 2015050"/>
              <a:gd name="connsiteX5" fmla="*/ 17583 w 12209583"/>
              <a:gd name="connsiteY5" fmla="*/ 0 h 2015050"/>
              <a:gd name="connsiteX0" fmla="*/ 17583 w 12209583"/>
              <a:gd name="connsiteY0" fmla="*/ 0 h 2015050"/>
              <a:gd name="connsiteX1" fmla="*/ 12209583 w 12209583"/>
              <a:gd name="connsiteY1" fmla="*/ 0 h 2015050"/>
              <a:gd name="connsiteX2" fmla="*/ 12209583 w 12209583"/>
              <a:gd name="connsiteY2" fmla="*/ 1128824 h 2015050"/>
              <a:gd name="connsiteX3" fmla="*/ 1740875 w 12209583"/>
              <a:gd name="connsiteY3" fmla="*/ 1213339 h 2015050"/>
              <a:gd name="connsiteX4" fmla="*/ 0 w 12209583"/>
              <a:gd name="connsiteY4" fmla="*/ 1972886 h 2015050"/>
              <a:gd name="connsiteX5" fmla="*/ 17583 w 12209583"/>
              <a:gd name="connsiteY5" fmla="*/ 0 h 2015050"/>
              <a:gd name="connsiteX0" fmla="*/ 17583 w 12209583"/>
              <a:gd name="connsiteY0" fmla="*/ 0 h 1972886"/>
              <a:gd name="connsiteX1" fmla="*/ 12209583 w 12209583"/>
              <a:gd name="connsiteY1" fmla="*/ 0 h 1972886"/>
              <a:gd name="connsiteX2" fmla="*/ 12209583 w 12209583"/>
              <a:gd name="connsiteY2" fmla="*/ 1128824 h 1972886"/>
              <a:gd name="connsiteX3" fmla="*/ 1740875 w 12209583"/>
              <a:gd name="connsiteY3" fmla="*/ 1213339 h 1972886"/>
              <a:gd name="connsiteX4" fmla="*/ 0 w 12209583"/>
              <a:gd name="connsiteY4" fmla="*/ 1972886 h 1972886"/>
              <a:gd name="connsiteX5" fmla="*/ 17583 w 12209583"/>
              <a:gd name="connsiteY5" fmla="*/ 0 h 1972886"/>
              <a:gd name="connsiteX0" fmla="*/ 17583 w 12209583"/>
              <a:gd name="connsiteY0" fmla="*/ 0 h 1990470"/>
              <a:gd name="connsiteX1" fmla="*/ 12209583 w 12209583"/>
              <a:gd name="connsiteY1" fmla="*/ 0 h 1990470"/>
              <a:gd name="connsiteX2" fmla="*/ 12209583 w 12209583"/>
              <a:gd name="connsiteY2" fmla="*/ 1128824 h 1990470"/>
              <a:gd name="connsiteX3" fmla="*/ 1740875 w 12209583"/>
              <a:gd name="connsiteY3" fmla="*/ 1213339 h 1990470"/>
              <a:gd name="connsiteX4" fmla="*/ 0 w 12209583"/>
              <a:gd name="connsiteY4" fmla="*/ 1990470 h 1990470"/>
              <a:gd name="connsiteX5" fmla="*/ 17583 w 12209583"/>
              <a:gd name="connsiteY5" fmla="*/ 0 h 1990470"/>
              <a:gd name="connsiteX0" fmla="*/ 17583 w 12209583"/>
              <a:gd name="connsiteY0" fmla="*/ 0 h 1990470"/>
              <a:gd name="connsiteX1" fmla="*/ 12209583 w 12209583"/>
              <a:gd name="connsiteY1" fmla="*/ 0 h 1990470"/>
              <a:gd name="connsiteX2" fmla="*/ 12209583 w 12209583"/>
              <a:gd name="connsiteY2" fmla="*/ 1128824 h 1990470"/>
              <a:gd name="connsiteX3" fmla="*/ 1828798 w 12209583"/>
              <a:gd name="connsiteY3" fmla="*/ 1195755 h 1990470"/>
              <a:gd name="connsiteX4" fmla="*/ 0 w 12209583"/>
              <a:gd name="connsiteY4" fmla="*/ 1990470 h 1990470"/>
              <a:gd name="connsiteX5" fmla="*/ 17583 w 12209583"/>
              <a:gd name="connsiteY5" fmla="*/ 0 h 1990470"/>
              <a:gd name="connsiteX0" fmla="*/ 17583 w 12209583"/>
              <a:gd name="connsiteY0" fmla="*/ 0 h 1990470"/>
              <a:gd name="connsiteX1" fmla="*/ 12209583 w 12209583"/>
              <a:gd name="connsiteY1" fmla="*/ 0 h 1990470"/>
              <a:gd name="connsiteX2" fmla="*/ 12209583 w 12209583"/>
              <a:gd name="connsiteY2" fmla="*/ 1128824 h 1990470"/>
              <a:gd name="connsiteX3" fmla="*/ 1916721 w 12209583"/>
              <a:gd name="connsiteY3" fmla="*/ 1160586 h 1990470"/>
              <a:gd name="connsiteX4" fmla="*/ 0 w 12209583"/>
              <a:gd name="connsiteY4" fmla="*/ 1990470 h 1990470"/>
              <a:gd name="connsiteX5" fmla="*/ 17583 w 12209583"/>
              <a:gd name="connsiteY5" fmla="*/ 0 h 1990470"/>
              <a:gd name="connsiteX0" fmla="*/ 17583 w 12209583"/>
              <a:gd name="connsiteY0" fmla="*/ 0 h 1990470"/>
              <a:gd name="connsiteX1" fmla="*/ 12209583 w 12209583"/>
              <a:gd name="connsiteY1" fmla="*/ 0 h 1990470"/>
              <a:gd name="connsiteX2" fmla="*/ 12209583 w 12209583"/>
              <a:gd name="connsiteY2" fmla="*/ 1128824 h 1990470"/>
              <a:gd name="connsiteX3" fmla="*/ 1916721 w 12209583"/>
              <a:gd name="connsiteY3" fmla="*/ 1160586 h 1990470"/>
              <a:gd name="connsiteX4" fmla="*/ 0 w 12209583"/>
              <a:gd name="connsiteY4" fmla="*/ 1990470 h 1990470"/>
              <a:gd name="connsiteX5" fmla="*/ 17583 w 12209583"/>
              <a:gd name="connsiteY5" fmla="*/ 0 h 1990470"/>
              <a:gd name="connsiteX0" fmla="*/ 17583 w 12209583"/>
              <a:gd name="connsiteY0" fmla="*/ 0 h 2289409"/>
              <a:gd name="connsiteX1" fmla="*/ 12209583 w 12209583"/>
              <a:gd name="connsiteY1" fmla="*/ 0 h 2289409"/>
              <a:gd name="connsiteX2" fmla="*/ 12209583 w 12209583"/>
              <a:gd name="connsiteY2" fmla="*/ 1128824 h 2289409"/>
              <a:gd name="connsiteX3" fmla="*/ 1916721 w 12209583"/>
              <a:gd name="connsiteY3" fmla="*/ 1160586 h 2289409"/>
              <a:gd name="connsiteX4" fmla="*/ 0 w 12209583"/>
              <a:gd name="connsiteY4" fmla="*/ 2289409 h 2289409"/>
              <a:gd name="connsiteX5" fmla="*/ 17583 w 12209583"/>
              <a:gd name="connsiteY5" fmla="*/ 0 h 2289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09583" h="2289409">
                <a:moveTo>
                  <a:pt x="17583" y="0"/>
                </a:moveTo>
                <a:lnTo>
                  <a:pt x="12209583" y="0"/>
                </a:lnTo>
                <a:lnTo>
                  <a:pt x="12209583" y="1128824"/>
                </a:lnTo>
                <a:lnTo>
                  <a:pt x="1916721" y="1160586"/>
                </a:lnTo>
                <a:cubicBezTo>
                  <a:pt x="300891" y="1125417"/>
                  <a:pt x="38100" y="2265962"/>
                  <a:pt x="0" y="2289409"/>
                </a:cubicBezTo>
                <a:lnTo>
                  <a:pt x="17583" y="0"/>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10" name="Content Placeholder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7224" y="119082"/>
            <a:ext cx="2776952" cy="940305"/>
          </a:xfrm>
          <a:prstGeom prst="rect">
            <a:avLst/>
          </a:prstGeom>
        </p:spPr>
      </p:pic>
    </p:spTree>
    <p:extLst>
      <p:ext uri="{BB962C8B-B14F-4D97-AF65-F5344CB8AC3E}">
        <p14:creationId xmlns:p14="http://schemas.microsoft.com/office/powerpoint/2010/main" val="434821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D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DE"/>
          </a:p>
        </p:txBody>
      </p:sp>
      <p:sp>
        <p:nvSpPr>
          <p:cNvPr id="4" name="Date Placeholder 3"/>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6" name="Slide Number Placeholder 5"/>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351400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Date Placeholder 3"/>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6" name="Slide Number Placeholder 5"/>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683414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286426"/>
            <a:ext cx="10515600" cy="1164176"/>
          </a:xfrm>
        </p:spPr>
        <p:txBody>
          <a:bodyPr/>
          <a:lstStyle/>
          <a:p>
            <a:r>
              <a:rPr lang="en-US"/>
              <a:t>Click to edit Master title style</a:t>
            </a:r>
            <a:endParaRPr lang="de-DE"/>
          </a:p>
        </p:txBody>
      </p:sp>
      <p:sp>
        <p:nvSpPr>
          <p:cNvPr id="3" name="Content Placeholder 2"/>
          <p:cNvSpPr>
            <a:spLocks noGrp="1"/>
          </p:cNvSpPr>
          <p:nvPr>
            <p:ph sz="half" idx="1"/>
          </p:nvPr>
        </p:nvSpPr>
        <p:spPr>
          <a:xfrm>
            <a:off x="838200" y="2542903"/>
            <a:ext cx="5181600" cy="36340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4" name="Content Placeholder 3"/>
          <p:cNvSpPr>
            <a:spLocks noGrp="1"/>
          </p:cNvSpPr>
          <p:nvPr>
            <p:ph sz="half" idx="2"/>
          </p:nvPr>
        </p:nvSpPr>
        <p:spPr>
          <a:xfrm>
            <a:off x="6172200" y="2542903"/>
            <a:ext cx="5181600" cy="36340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5" name="Date Placeholder 4"/>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7" name="Slide Number Placeholder 6"/>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34105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8200" y="1219199"/>
            <a:ext cx="10515600" cy="888978"/>
          </a:xfrm>
        </p:spPr>
        <p:txBody>
          <a:bodyPr/>
          <a:lstStyle/>
          <a:p>
            <a:r>
              <a:rPr lang="en-US"/>
              <a:t>Click to edit Master title style</a:t>
            </a:r>
            <a:endParaRPr lang="de-DE"/>
          </a:p>
        </p:txBody>
      </p:sp>
      <p:sp>
        <p:nvSpPr>
          <p:cNvPr id="3" name="Text Placeholder 2"/>
          <p:cNvSpPr>
            <a:spLocks noGrp="1"/>
          </p:cNvSpPr>
          <p:nvPr>
            <p:ph type="body" idx="1"/>
          </p:nvPr>
        </p:nvSpPr>
        <p:spPr>
          <a:xfrm>
            <a:off x="838200" y="218281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3006725"/>
            <a:ext cx="515778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5" name="Text Placeholder 4"/>
          <p:cNvSpPr>
            <a:spLocks noGrp="1"/>
          </p:cNvSpPr>
          <p:nvPr>
            <p:ph type="body" sz="quarter" idx="3"/>
          </p:nvPr>
        </p:nvSpPr>
        <p:spPr>
          <a:xfrm>
            <a:off x="6172200" y="218281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06725"/>
            <a:ext cx="5183188" cy="31829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7" name="Date Placeholder 6"/>
          <p:cNvSpPr>
            <a:spLocks noGrp="1"/>
          </p:cNvSpPr>
          <p:nvPr>
            <p:ph type="dt" sz="half" idx="10"/>
          </p:nvPr>
        </p:nvSpPr>
        <p:spPr/>
        <p:txBody>
          <a:body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de-DE">
              <a:solidFill>
                <a:prstClr val="black"/>
              </a:solidFill>
            </a:endParaRPr>
          </a:p>
        </p:txBody>
      </p:sp>
      <p:sp>
        <p:nvSpPr>
          <p:cNvPr id="9" name="Slide Number Placeholder 8"/>
          <p:cNvSpPr>
            <a:spLocks noGrp="1"/>
          </p:cNvSpPr>
          <p:nvPr>
            <p:ph type="sldNum" sz="quarter" idx="12"/>
          </p:nvPr>
        </p:nvSpPr>
        <p:spPr/>
        <p:txBody>
          <a:body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33910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jpeg"/><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2.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1.jpeg"/><Relationship Id="rId5" Type="http://schemas.openxmlformats.org/officeDocument/2006/relationships/theme" Target="../theme/theme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6.xml"/><Relationship Id="rId7" Type="http://schemas.openxmlformats.org/officeDocument/2006/relationships/image" Target="../media/image2.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image" Target="../media/image1.jpeg"/><Relationship Id="rId5" Type="http://schemas.openxmlformats.org/officeDocument/2006/relationships/theme" Target="../theme/theme5.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259911"/>
            <a:ext cx="10515600" cy="1007812"/>
          </a:xfrm>
          <a:prstGeom prst="rect">
            <a:avLst/>
          </a:prstGeom>
        </p:spPr>
        <p:txBody>
          <a:bodyPr vert="horz" lIns="91440" tIns="45720" rIns="91440" bIns="45720" rtlCol="0" anchor="ctr">
            <a:normAutofit/>
          </a:bodyPr>
          <a:lstStyle/>
          <a:p>
            <a:r>
              <a:rPr lang="en-US" dirty="0"/>
              <a:t>Click to edit Master title style</a:t>
            </a:r>
            <a:endParaRPr lang="de-DE" dirty="0"/>
          </a:p>
        </p:txBody>
      </p:sp>
      <p:sp>
        <p:nvSpPr>
          <p:cNvPr id="3" name="Text Placeholder 2"/>
          <p:cNvSpPr>
            <a:spLocks noGrp="1"/>
          </p:cNvSpPr>
          <p:nvPr>
            <p:ph type="body" idx="1"/>
          </p:nvPr>
        </p:nvSpPr>
        <p:spPr>
          <a:xfrm>
            <a:off x="838200" y="2332925"/>
            <a:ext cx="10515600" cy="3844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4C261-6179-4906-BFEC-45CCB27741F1}" type="datetimeFigureOut">
              <a:rPr lang="de-DE" smtClean="0"/>
              <a:t>17.05.2023</a:t>
            </a:fld>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79DE2-EFC9-46D5-8C9F-16371091C849}" type="slidenum">
              <a:rPr lang="de-DE" smtClean="0"/>
              <a:t>‹#›</a:t>
            </a:fld>
            <a:endParaRPr lang="de-DE"/>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58359" y="242625"/>
            <a:ext cx="2950602" cy="724026"/>
          </a:xfrm>
          <a:prstGeom prst="rect">
            <a:avLst/>
          </a:prstGeom>
        </p:spPr>
      </p:pic>
      <p:cxnSp>
        <p:nvCxnSpPr>
          <p:cNvPr id="8" name="Straight Connector 7"/>
          <p:cNvCxnSpPr/>
          <p:nvPr userDrawn="1"/>
        </p:nvCxnSpPr>
        <p:spPr>
          <a:xfrm flipV="1">
            <a:off x="1750423" y="1017449"/>
            <a:ext cx="10441577" cy="1765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9" name="Freeform 8"/>
          <p:cNvSpPr/>
          <p:nvPr userDrawn="1"/>
        </p:nvSpPr>
        <p:spPr>
          <a:xfrm>
            <a:off x="0" y="1035099"/>
            <a:ext cx="1750423" cy="1053736"/>
          </a:xfrm>
          <a:custGeom>
            <a:avLst/>
            <a:gdLst>
              <a:gd name="connsiteX0" fmla="*/ 0 w 1489166"/>
              <a:gd name="connsiteY0" fmla="*/ 1123405 h 1123405"/>
              <a:gd name="connsiteX1" fmla="*/ 583474 w 1489166"/>
              <a:gd name="connsiteY1" fmla="*/ 278674 h 1123405"/>
              <a:gd name="connsiteX2" fmla="*/ 1489166 w 1489166"/>
              <a:gd name="connsiteY2" fmla="*/ 0 h 1123405"/>
              <a:gd name="connsiteX0" fmla="*/ 0 w 1637212"/>
              <a:gd name="connsiteY0" fmla="*/ 1053736 h 1053736"/>
              <a:gd name="connsiteX1" fmla="*/ 731520 w 1637212"/>
              <a:gd name="connsiteY1" fmla="*/ 278674 h 1053736"/>
              <a:gd name="connsiteX2" fmla="*/ 1637212 w 1637212"/>
              <a:gd name="connsiteY2" fmla="*/ 0 h 1053736"/>
              <a:gd name="connsiteX0" fmla="*/ 0 w 1637212"/>
              <a:gd name="connsiteY0" fmla="*/ 1053736 h 1053736"/>
              <a:gd name="connsiteX1" fmla="*/ 714102 w 1637212"/>
              <a:gd name="connsiteY1" fmla="*/ 235132 h 1053736"/>
              <a:gd name="connsiteX2" fmla="*/ 1637212 w 1637212"/>
              <a:gd name="connsiteY2" fmla="*/ 0 h 1053736"/>
              <a:gd name="connsiteX0" fmla="*/ 0 w 1637212"/>
              <a:gd name="connsiteY0" fmla="*/ 1053736 h 1053736"/>
              <a:gd name="connsiteX1" fmla="*/ 714102 w 1637212"/>
              <a:gd name="connsiteY1" fmla="*/ 235132 h 1053736"/>
              <a:gd name="connsiteX2" fmla="*/ 1637212 w 1637212"/>
              <a:gd name="connsiteY2" fmla="*/ 0 h 1053736"/>
              <a:gd name="connsiteX0" fmla="*/ 0 w 1698172"/>
              <a:gd name="connsiteY0" fmla="*/ 1053736 h 1053736"/>
              <a:gd name="connsiteX1" fmla="*/ 714102 w 1698172"/>
              <a:gd name="connsiteY1" fmla="*/ 235132 h 1053736"/>
              <a:gd name="connsiteX2" fmla="*/ 1698172 w 1698172"/>
              <a:gd name="connsiteY2" fmla="*/ 0 h 1053736"/>
            </a:gdLst>
            <a:ahLst/>
            <a:cxnLst>
              <a:cxn ang="0">
                <a:pos x="connsiteX0" y="connsiteY0"/>
              </a:cxn>
              <a:cxn ang="0">
                <a:pos x="connsiteX1" y="connsiteY1"/>
              </a:cxn>
              <a:cxn ang="0">
                <a:pos x="connsiteX2" y="connsiteY2"/>
              </a:cxn>
            </a:cxnLst>
            <a:rect l="l" t="t" r="r" b="b"/>
            <a:pathLst>
              <a:path w="1698172" h="1053736">
                <a:moveTo>
                  <a:pt x="0" y="1053736"/>
                </a:moveTo>
                <a:cubicBezTo>
                  <a:pt x="167640" y="724987"/>
                  <a:pt x="431073" y="410755"/>
                  <a:pt x="714102" y="235132"/>
                </a:cubicBezTo>
                <a:cubicBezTo>
                  <a:pt x="997131" y="59509"/>
                  <a:pt x="1369423" y="10886"/>
                  <a:pt x="1698172" y="0"/>
                </a:cubicBezTo>
              </a:path>
            </a:pathLst>
          </a:cu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tangle 2"/>
          <p:cNvSpPr>
            <a:spLocks noChangeArrowheads="1"/>
          </p:cNvSpPr>
          <p:nvPr userDrawn="1"/>
        </p:nvSpPr>
        <p:spPr bwMode="auto">
          <a:xfrm>
            <a:off x="4175418" y="6089314"/>
            <a:ext cx="44351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This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project</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has</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received</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funding</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from</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the</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European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Union’s</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Horizon</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2020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research</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and</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innovation</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programme</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under</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grant</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agreement</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a:t>
            </a:r>
            <a:r>
              <a:rPr kumimoji="0" lang="de-DE" altLang="de-DE" sz="1000" b="0" i="0" u="none" strike="noStrike" cap="none" normalizeH="0" baseline="0" dirty="0" err="1">
                <a:ln>
                  <a:noFill/>
                </a:ln>
                <a:solidFill>
                  <a:srgbClr val="316F95"/>
                </a:solidFill>
                <a:effectLst/>
                <a:latin typeface="Calibri" panose="020F0502020204030204" pitchFamily="34" charset="0"/>
                <a:cs typeface="Calibri" panose="020F0502020204030204" pitchFamily="34" charset="0"/>
              </a:rPr>
              <a:t>No</a:t>
            </a:r>
            <a:r>
              <a:rPr kumimoji="0" lang="de-DE" altLang="de-DE" sz="1000" b="0" i="0" u="none" strike="noStrike" cap="none" normalizeH="0" baseline="0" dirty="0">
                <a:ln>
                  <a:noFill/>
                </a:ln>
                <a:solidFill>
                  <a:srgbClr val="316F95"/>
                </a:solidFill>
                <a:effectLst/>
                <a:latin typeface="Calibri" panose="020F0502020204030204" pitchFamily="34" charset="0"/>
                <a:cs typeface="Calibri" panose="020F0502020204030204" pitchFamily="34" charset="0"/>
              </a:rPr>
              <a:t> 821124.</a:t>
            </a:r>
          </a:p>
        </p:txBody>
      </p:sp>
      <p:pic>
        <p:nvPicPr>
          <p:cNvPr id="13" name="Picture 1" descr="http://piknavigate.variante-b.de/wp-content/themes/piknavigate/assets/images/eu-logo.pn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658815" y="6143571"/>
            <a:ext cx="516603" cy="31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1733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700" r:id="rId3"/>
    <p:sldLayoutId id="2147483701" r:id="rId4"/>
  </p:sldLayoutIdLst>
  <p:txStyles>
    <p:titleStyle>
      <a:lvl1pPr algn="l" defTabSz="914400" rtl="0" eaLnBrk="1" latinLnBrk="0" hangingPunct="1">
        <a:lnSpc>
          <a:spcPct val="90000"/>
        </a:lnSpc>
        <a:spcBef>
          <a:spcPct val="0"/>
        </a:spcBef>
        <a:buNone/>
        <a:defRPr sz="4400" kern="1200">
          <a:solidFill>
            <a:srgbClr val="2D7D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gs>
            <a:gs pos="30000">
              <a:srgbClr val="2E79BE"/>
            </a:gs>
            <a:gs pos="76000">
              <a:srgbClr val="316F95"/>
            </a:gs>
            <a:gs pos="100000">
              <a:schemeClr val="accent5">
                <a:lumMod val="70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9408" y="1238772"/>
            <a:ext cx="10515600" cy="81469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192941"/>
            <a:ext cx="10515600" cy="39840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Calibri" panose="020F0502020204030204" pitchFamily="34" charset="0"/>
                <a:cs typeface="Calibri" panose="020F0502020204030204" pitchFamily="34" charset="0"/>
              </a:defRPr>
            </a:lvl1pPr>
          </a:lstStyle>
          <a:p>
            <a:fld id="{79D63FC0-4276-4945-B37D-E50D39A60A3D}" type="datetimeFigureOut">
              <a:rPr lang="de-DE" smtClean="0">
                <a:gradFill flip="none" rotWithShape="1">
                  <a:gsLst>
                    <a:gs pos="28000">
                      <a:prstClr val="white">
                        <a:lumMod val="93000"/>
                      </a:prstClr>
                    </a:gs>
                    <a:gs pos="0">
                      <a:prstClr val="black">
                        <a:lumMod val="38000"/>
                        <a:lumOff val="62000"/>
                      </a:prstClr>
                    </a:gs>
                    <a:gs pos="100000">
                      <a:srgbClr val="E7E6E6">
                        <a:lumMod val="0"/>
                        <a:lumOff val="100000"/>
                      </a:srgbClr>
                    </a:gs>
                  </a:gsLst>
                  <a:lin ang="5400000" scaled="1"/>
                  <a:tileRect/>
                </a:gradFill>
              </a:rPr>
              <a:pPr/>
              <a:t>17.05.2023</a:t>
            </a:fld>
            <a:endParaRPr lang="de-DE">
              <a:gradFill flip="none" rotWithShape="1">
                <a:gsLst>
                  <a:gs pos="28000">
                    <a:prstClr val="white">
                      <a:lumMod val="93000"/>
                    </a:prstClr>
                  </a:gs>
                  <a:gs pos="0">
                    <a:prstClr val="black">
                      <a:lumMod val="38000"/>
                      <a:lumOff val="62000"/>
                    </a:prstClr>
                  </a:gs>
                  <a:gs pos="100000">
                    <a:srgbClr val="E7E6E6">
                      <a:lumMod val="0"/>
                      <a:lumOff val="100000"/>
                    </a:srgbClr>
                  </a:gs>
                </a:gsLst>
                <a:lin ang="5400000" scaled="1"/>
                <a:tileRect/>
              </a:gra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latin typeface="Calibri" panose="020F0502020204030204" pitchFamily="34" charset="0"/>
                <a:cs typeface="Calibri" panose="020F0502020204030204" pitchFamily="34" charset="0"/>
              </a:defRPr>
            </a:lvl1pPr>
          </a:lstStyle>
          <a:p>
            <a:fld id="{6E02D04A-1377-45BB-952A-F0DFED4A1B96}" type="slidenum">
              <a:rPr lang="de-DE" smtClean="0">
                <a:gradFill flip="none" rotWithShape="1">
                  <a:gsLst>
                    <a:gs pos="28000">
                      <a:prstClr val="white">
                        <a:lumMod val="93000"/>
                      </a:prstClr>
                    </a:gs>
                    <a:gs pos="0">
                      <a:prstClr val="black">
                        <a:lumMod val="38000"/>
                        <a:lumOff val="62000"/>
                      </a:prstClr>
                    </a:gs>
                    <a:gs pos="100000">
                      <a:srgbClr val="E7E6E6">
                        <a:lumMod val="0"/>
                        <a:lumOff val="100000"/>
                      </a:srgbClr>
                    </a:gs>
                  </a:gsLst>
                  <a:lin ang="5400000" scaled="1"/>
                  <a:tileRect/>
                </a:gradFill>
              </a:rPr>
              <a:pPr/>
              <a:t>‹#›</a:t>
            </a:fld>
            <a:endParaRPr lang="de-DE">
              <a:gradFill flip="none" rotWithShape="1">
                <a:gsLst>
                  <a:gs pos="28000">
                    <a:prstClr val="white">
                      <a:lumMod val="93000"/>
                    </a:prstClr>
                  </a:gs>
                  <a:gs pos="0">
                    <a:prstClr val="black">
                      <a:lumMod val="38000"/>
                      <a:lumOff val="62000"/>
                    </a:prstClr>
                  </a:gs>
                  <a:gs pos="100000">
                    <a:srgbClr val="E7E6E6">
                      <a:lumMod val="0"/>
                      <a:lumOff val="100000"/>
                    </a:srgbClr>
                  </a:gs>
                </a:gsLst>
                <a:lin ang="5400000" scaled="1"/>
                <a:tileRect/>
              </a:gradFill>
            </a:endParaRPr>
          </a:p>
        </p:txBody>
      </p:sp>
      <p:sp>
        <p:nvSpPr>
          <p:cNvPr id="7" name="Rectangle 14"/>
          <p:cNvSpPr/>
          <p:nvPr userDrawn="1"/>
        </p:nvSpPr>
        <p:spPr>
          <a:xfrm>
            <a:off x="-17583" y="0"/>
            <a:ext cx="12209583" cy="2289409"/>
          </a:xfrm>
          <a:custGeom>
            <a:avLst/>
            <a:gdLst>
              <a:gd name="connsiteX0" fmla="*/ 0 w 12192000"/>
              <a:gd name="connsiteY0" fmla="*/ 0 h 1111239"/>
              <a:gd name="connsiteX1" fmla="*/ 12192000 w 12192000"/>
              <a:gd name="connsiteY1" fmla="*/ 0 h 1111239"/>
              <a:gd name="connsiteX2" fmla="*/ 12192000 w 12192000"/>
              <a:gd name="connsiteY2" fmla="*/ 1111239 h 1111239"/>
              <a:gd name="connsiteX3" fmla="*/ 0 w 12192000"/>
              <a:gd name="connsiteY3" fmla="*/ 1111239 h 1111239"/>
              <a:gd name="connsiteX4" fmla="*/ 0 w 12192000"/>
              <a:gd name="connsiteY4" fmla="*/ 0 h 1111239"/>
              <a:gd name="connsiteX0" fmla="*/ 17584 w 12209584"/>
              <a:gd name="connsiteY0" fmla="*/ 0 h 1902547"/>
              <a:gd name="connsiteX1" fmla="*/ 12209584 w 12209584"/>
              <a:gd name="connsiteY1" fmla="*/ 0 h 1902547"/>
              <a:gd name="connsiteX2" fmla="*/ 12209584 w 12209584"/>
              <a:gd name="connsiteY2" fmla="*/ 1111239 h 1902547"/>
              <a:gd name="connsiteX3" fmla="*/ 0 w 12209584"/>
              <a:gd name="connsiteY3" fmla="*/ 1902547 h 1902547"/>
              <a:gd name="connsiteX4" fmla="*/ 17584 w 12209584"/>
              <a:gd name="connsiteY4" fmla="*/ 0 h 1902547"/>
              <a:gd name="connsiteX0" fmla="*/ 17584 w 12209584"/>
              <a:gd name="connsiteY0" fmla="*/ 0 h 1902547"/>
              <a:gd name="connsiteX1" fmla="*/ 12209584 w 12209584"/>
              <a:gd name="connsiteY1" fmla="*/ 0 h 1902547"/>
              <a:gd name="connsiteX2" fmla="*/ 12209584 w 12209584"/>
              <a:gd name="connsiteY2" fmla="*/ 1111239 h 1902547"/>
              <a:gd name="connsiteX3" fmla="*/ 0 w 12209584"/>
              <a:gd name="connsiteY3" fmla="*/ 1902547 h 1902547"/>
              <a:gd name="connsiteX4" fmla="*/ 17584 w 12209584"/>
              <a:gd name="connsiteY4" fmla="*/ 0 h 1902547"/>
              <a:gd name="connsiteX0" fmla="*/ 35168 w 12227168"/>
              <a:gd name="connsiteY0" fmla="*/ 0 h 1955301"/>
              <a:gd name="connsiteX1" fmla="*/ 12227168 w 12227168"/>
              <a:gd name="connsiteY1" fmla="*/ 0 h 1955301"/>
              <a:gd name="connsiteX2" fmla="*/ 12227168 w 12227168"/>
              <a:gd name="connsiteY2" fmla="*/ 1111239 h 1955301"/>
              <a:gd name="connsiteX3" fmla="*/ 0 w 12227168"/>
              <a:gd name="connsiteY3" fmla="*/ 1955301 h 1955301"/>
              <a:gd name="connsiteX4" fmla="*/ 35168 w 12227168"/>
              <a:gd name="connsiteY4" fmla="*/ 0 h 1955301"/>
              <a:gd name="connsiteX0" fmla="*/ 35168 w 12227168"/>
              <a:gd name="connsiteY0" fmla="*/ 0 h 1955301"/>
              <a:gd name="connsiteX1" fmla="*/ 12227168 w 12227168"/>
              <a:gd name="connsiteY1" fmla="*/ 0 h 1955301"/>
              <a:gd name="connsiteX2" fmla="*/ 12227168 w 12227168"/>
              <a:gd name="connsiteY2" fmla="*/ 1111239 h 1955301"/>
              <a:gd name="connsiteX3" fmla="*/ 0 w 12227168"/>
              <a:gd name="connsiteY3" fmla="*/ 1955301 h 1955301"/>
              <a:gd name="connsiteX4" fmla="*/ 35168 w 12227168"/>
              <a:gd name="connsiteY4" fmla="*/ 0 h 1955301"/>
              <a:gd name="connsiteX0" fmla="*/ 35168 w 12227168"/>
              <a:gd name="connsiteY0" fmla="*/ 0 h 1994165"/>
              <a:gd name="connsiteX1" fmla="*/ 12227168 w 12227168"/>
              <a:gd name="connsiteY1" fmla="*/ 0 h 1994165"/>
              <a:gd name="connsiteX2" fmla="*/ 12227168 w 12227168"/>
              <a:gd name="connsiteY2" fmla="*/ 1111239 h 1994165"/>
              <a:gd name="connsiteX3" fmla="*/ 1758460 w 12227168"/>
              <a:gd name="connsiteY3" fmla="*/ 1107831 h 1994165"/>
              <a:gd name="connsiteX4" fmla="*/ 0 w 12227168"/>
              <a:gd name="connsiteY4" fmla="*/ 1955301 h 1994165"/>
              <a:gd name="connsiteX5" fmla="*/ 35168 w 12227168"/>
              <a:gd name="connsiteY5" fmla="*/ 0 h 1994165"/>
              <a:gd name="connsiteX0" fmla="*/ 35168 w 12227168"/>
              <a:gd name="connsiteY0" fmla="*/ 0 h 1998193"/>
              <a:gd name="connsiteX1" fmla="*/ 12227168 w 12227168"/>
              <a:gd name="connsiteY1" fmla="*/ 0 h 1998193"/>
              <a:gd name="connsiteX2" fmla="*/ 12227168 w 12227168"/>
              <a:gd name="connsiteY2" fmla="*/ 1111239 h 1998193"/>
              <a:gd name="connsiteX3" fmla="*/ 1758460 w 12227168"/>
              <a:gd name="connsiteY3" fmla="*/ 1213339 h 1998193"/>
              <a:gd name="connsiteX4" fmla="*/ 0 w 12227168"/>
              <a:gd name="connsiteY4" fmla="*/ 1955301 h 1998193"/>
              <a:gd name="connsiteX5" fmla="*/ 35168 w 12227168"/>
              <a:gd name="connsiteY5" fmla="*/ 0 h 1998193"/>
              <a:gd name="connsiteX0" fmla="*/ 35168 w 12227168"/>
              <a:gd name="connsiteY0" fmla="*/ 0 h 1998193"/>
              <a:gd name="connsiteX1" fmla="*/ 12227168 w 12227168"/>
              <a:gd name="connsiteY1" fmla="*/ 0 h 1998193"/>
              <a:gd name="connsiteX2" fmla="*/ 12227168 w 12227168"/>
              <a:gd name="connsiteY2" fmla="*/ 1128824 h 1998193"/>
              <a:gd name="connsiteX3" fmla="*/ 1758460 w 12227168"/>
              <a:gd name="connsiteY3" fmla="*/ 1213339 h 1998193"/>
              <a:gd name="connsiteX4" fmla="*/ 0 w 12227168"/>
              <a:gd name="connsiteY4" fmla="*/ 1955301 h 1998193"/>
              <a:gd name="connsiteX5" fmla="*/ 35168 w 12227168"/>
              <a:gd name="connsiteY5" fmla="*/ 0 h 1998193"/>
              <a:gd name="connsiteX0" fmla="*/ 35168 w 12227168"/>
              <a:gd name="connsiteY0" fmla="*/ 0 h 1998193"/>
              <a:gd name="connsiteX1" fmla="*/ 12227168 w 12227168"/>
              <a:gd name="connsiteY1" fmla="*/ 0 h 1998193"/>
              <a:gd name="connsiteX2" fmla="*/ 12227168 w 12227168"/>
              <a:gd name="connsiteY2" fmla="*/ 1128824 h 1998193"/>
              <a:gd name="connsiteX3" fmla="*/ 1758460 w 12227168"/>
              <a:gd name="connsiteY3" fmla="*/ 1213339 h 1998193"/>
              <a:gd name="connsiteX4" fmla="*/ 0 w 12227168"/>
              <a:gd name="connsiteY4" fmla="*/ 1955301 h 1998193"/>
              <a:gd name="connsiteX5" fmla="*/ 35168 w 12227168"/>
              <a:gd name="connsiteY5" fmla="*/ 0 h 1998193"/>
              <a:gd name="connsiteX0" fmla="*/ 35168 w 12227168"/>
              <a:gd name="connsiteY0" fmla="*/ 0 h 1998193"/>
              <a:gd name="connsiteX1" fmla="*/ 12227168 w 12227168"/>
              <a:gd name="connsiteY1" fmla="*/ 0 h 1998193"/>
              <a:gd name="connsiteX2" fmla="*/ 12227168 w 12227168"/>
              <a:gd name="connsiteY2" fmla="*/ 1128824 h 1998193"/>
              <a:gd name="connsiteX3" fmla="*/ 1758460 w 12227168"/>
              <a:gd name="connsiteY3" fmla="*/ 1213339 h 1998193"/>
              <a:gd name="connsiteX4" fmla="*/ 0 w 12227168"/>
              <a:gd name="connsiteY4" fmla="*/ 1955301 h 1998193"/>
              <a:gd name="connsiteX5" fmla="*/ 35168 w 12227168"/>
              <a:gd name="connsiteY5" fmla="*/ 0 h 1998193"/>
              <a:gd name="connsiteX0" fmla="*/ 17583 w 12209583"/>
              <a:gd name="connsiteY0" fmla="*/ 0 h 2015050"/>
              <a:gd name="connsiteX1" fmla="*/ 12209583 w 12209583"/>
              <a:gd name="connsiteY1" fmla="*/ 0 h 2015050"/>
              <a:gd name="connsiteX2" fmla="*/ 12209583 w 12209583"/>
              <a:gd name="connsiteY2" fmla="*/ 1128824 h 2015050"/>
              <a:gd name="connsiteX3" fmla="*/ 1740875 w 12209583"/>
              <a:gd name="connsiteY3" fmla="*/ 1213339 h 2015050"/>
              <a:gd name="connsiteX4" fmla="*/ 0 w 12209583"/>
              <a:gd name="connsiteY4" fmla="*/ 1972886 h 2015050"/>
              <a:gd name="connsiteX5" fmla="*/ 17583 w 12209583"/>
              <a:gd name="connsiteY5" fmla="*/ 0 h 2015050"/>
              <a:gd name="connsiteX0" fmla="*/ 17583 w 12209583"/>
              <a:gd name="connsiteY0" fmla="*/ 0 h 2015050"/>
              <a:gd name="connsiteX1" fmla="*/ 12209583 w 12209583"/>
              <a:gd name="connsiteY1" fmla="*/ 0 h 2015050"/>
              <a:gd name="connsiteX2" fmla="*/ 12209583 w 12209583"/>
              <a:gd name="connsiteY2" fmla="*/ 1128824 h 2015050"/>
              <a:gd name="connsiteX3" fmla="*/ 1740875 w 12209583"/>
              <a:gd name="connsiteY3" fmla="*/ 1213339 h 2015050"/>
              <a:gd name="connsiteX4" fmla="*/ 0 w 12209583"/>
              <a:gd name="connsiteY4" fmla="*/ 1972886 h 2015050"/>
              <a:gd name="connsiteX5" fmla="*/ 17583 w 12209583"/>
              <a:gd name="connsiteY5" fmla="*/ 0 h 2015050"/>
              <a:gd name="connsiteX0" fmla="*/ 17583 w 12209583"/>
              <a:gd name="connsiteY0" fmla="*/ 0 h 1972886"/>
              <a:gd name="connsiteX1" fmla="*/ 12209583 w 12209583"/>
              <a:gd name="connsiteY1" fmla="*/ 0 h 1972886"/>
              <a:gd name="connsiteX2" fmla="*/ 12209583 w 12209583"/>
              <a:gd name="connsiteY2" fmla="*/ 1128824 h 1972886"/>
              <a:gd name="connsiteX3" fmla="*/ 1740875 w 12209583"/>
              <a:gd name="connsiteY3" fmla="*/ 1213339 h 1972886"/>
              <a:gd name="connsiteX4" fmla="*/ 0 w 12209583"/>
              <a:gd name="connsiteY4" fmla="*/ 1972886 h 1972886"/>
              <a:gd name="connsiteX5" fmla="*/ 17583 w 12209583"/>
              <a:gd name="connsiteY5" fmla="*/ 0 h 1972886"/>
              <a:gd name="connsiteX0" fmla="*/ 17583 w 12209583"/>
              <a:gd name="connsiteY0" fmla="*/ 0 h 1990470"/>
              <a:gd name="connsiteX1" fmla="*/ 12209583 w 12209583"/>
              <a:gd name="connsiteY1" fmla="*/ 0 h 1990470"/>
              <a:gd name="connsiteX2" fmla="*/ 12209583 w 12209583"/>
              <a:gd name="connsiteY2" fmla="*/ 1128824 h 1990470"/>
              <a:gd name="connsiteX3" fmla="*/ 1740875 w 12209583"/>
              <a:gd name="connsiteY3" fmla="*/ 1213339 h 1990470"/>
              <a:gd name="connsiteX4" fmla="*/ 0 w 12209583"/>
              <a:gd name="connsiteY4" fmla="*/ 1990470 h 1990470"/>
              <a:gd name="connsiteX5" fmla="*/ 17583 w 12209583"/>
              <a:gd name="connsiteY5" fmla="*/ 0 h 1990470"/>
              <a:gd name="connsiteX0" fmla="*/ 17583 w 12209583"/>
              <a:gd name="connsiteY0" fmla="*/ 0 h 1990470"/>
              <a:gd name="connsiteX1" fmla="*/ 12209583 w 12209583"/>
              <a:gd name="connsiteY1" fmla="*/ 0 h 1990470"/>
              <a:gd name="connsiteX2" fmla="*/ 12209583 w 12209583"/>
              <a:gd name="connsiteY2" fmla="*/ 1128824 h 1990470"/>
              <a:gd name="connsiteX3" fmla="*/ 1828798 w 12209583"/>
              <a:gd name="connsiteY3" fmla="*/ 1195755 h 1990470"/>
              <a:gd name="connsiteX4" fmla="*/ 0 w 12209583"/>
              <a:gd name="connsiteY4" fmla="*/ 1990470 h 1990470"/>
              <a:gd name="connsiteX5" fmla="*/ 17583 w 12209583"/>
              <a:gd name="connsiteY5" fmla="*/ 0 h 1990470"/>
              <a:gd name="connsiteX0" fmla="*/ 17583 w 12209583"/>
              <a:gd name="connsiteY0" fmla="*/ 0 h 1990470"/>
              <a:gd name="connsiteX1" fmla="*/ 12209583 w 12209583"/>
              <a:gd name="connsiteY1" fmla="*/ 0 h 1990470"/>
              <a:gd name="connsiteX2" fmla="*/ 12209583 w 12209583"/>
              <a:gd name="connsiteY2" fmla="*/ 1128824 h 1990470"/>
              <a:gd name="connsiteX3" fmla="*/ 1916721 w 12209583"/>
              <a:gd name="connsiteY3" fmla="*/ 1160586 h 1990470"/>
              <a:gd name="connsiteX4" fmla="*/ 0 w 12209583"/>
              <a:gd name="connsiteY4" fmla="*/ 1990470 h 1990470"/>
              <a:gd name="connsiteX5" fmla="*/ 17583 w 12209583"/>
              <a:gd name="connsiteY5" fmla="*/ 0 h 1990470"/>
              <a:gd name="connsiteX0" fmla="*/ 17583 w 12209583"/>
              <a:gd name="connsiteY0" fmla="*/ 0 h 1990470"/>
              <a:gd name="connsiteX1" fmla="*/ 12209583 w 12209583"/>
              <a:gd name="connsiteY1" fmla="*/ 0 h 1990470"/>
              <a:gd name="connsiteX2" fmla="*/ 12209583 w 12209583"/>
              <a:gd name="connsiteY2" fmla="*/ 1128824 h 1990470"/>
              <a:gd name="connsiteX3" fmla="*/ 1916721 w 12209583"/>
              <a:gd name="connsiteY3" fmla="*/ 1160586 h 1990470"/>
              <a:gd name="connsiteX4" fmla="*/ 0 w 12209583"/>
              <a:gd name="connsiteY4" fmla="*/ 1990470 h 1990470"/>
              <a:gd name="connsiteX5" fmla="*/ 17583 w 12209583"/>
              <a:gd name="connsiteY5" fmla="*/ 0 h 1990470"/>
              <a:gd name="connsiteX0" fmla="*/ 17583 w 12209583"/>
              <a:gd name="connsiteY0" fmla="*/ 0 h 2289409"/>
              <a:gd name="connsiteX1" fmla="*/ 12209583 w 12209583"/>
              <a:gd name="connsiteY1" fmla="*/ 0 h 2289409"/>
              <a:gd name="connsiteX2" fmla="*/ 12209583 w 12209583"/>
              <a:gd name="connsiteY2" fmla="*/ 1128824 h 2289409"/>
              <a:gd name="connsiteX3" fmla="*/ 1916721 w 12209583"/>
              <a:gd name="connsiteY3" fmla="*/ 1160586 h 2289409"/>
              <a:gd name="connsiteX4" fmla="*/ 0 w 12209583"/>
              <a:gd name="connsiteY4" fmla="*/ 2289409 h 2289409"/>
              <a:gd name="connsiteX5" fmla="*/ 17583 w 12209583"/>
              <a:gd name="connsiteY5" fmla="*/ 0 h 2289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09583" h="2289409">
                <a:moveTo>
                  <a:pt x="17583" y="0"/>
                </a:moveTo>
                <a:lnTo>
                  <a:pt x="12209583" y="0"/>
                </a:lnTo>
                <a:lnTo>
                  <a:pt x="12209583" y="1128824"/>
                </a:lnTo>
                <a:lnTo>
                  <a:pt x="1916721" y="1160586"/>
                </a:lnTo>
                <a:cubicBezTo>
                  <a:pt x="300891" y="1125417"/>
                  <a:pt x="38100" y="2265962"/>
                  <a:pt x="0" y="2289409"/>
                </a:cubicBezTo>
                <a:lnTo>
                  <a:pt x="17583" y="0"/>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latin typeface="Calibri" panose="020F0502020204030204" pitchFamily="34" charset="0"/>
              <a:cs typeface="Calibri" panose="020F0502020204030204" pitchFamily="34" charset="0"/>
            </a:endParaRPr>
          </a:p>
        </p:txBody>
      </p:sp>
      <p:pic>
        <p:nvPicPr>
          <p:cNvPr id="9" name="Picture 1" descr="http://piknavigate.variante-b.de/wp-content/themes/piknavigate/assets/images/eu-logo.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664209" y="6401775"/>
            <a:ext cx="516603" cy="31970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2"/>
          <p:cNvSpPr>
            <a:spLocks noChangeArrowheads="1"/>
          </p:cNvSpPr>
          <p:nvPr userDrawn="1"/>
        </p:nvSpPr>
        <p:spPr bwMode="auto">
          <a:xfrm>
            <a:off x="4180812" y="6350727"/>
            <a:ext cx="44297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de-DE" altLang="de-DE" sz="1000" dirty="0">
                <a:solidFill>
                  <a:prstClr val="white"/>
                </a:solidFill>
                <a:latin typeface="Calibri" panose="020F0502020204030204" pitchFamily="34" charset="0"/>
                <a:cs typeface="Calibri" panose="020F0502020204030204" pitchFamily="34" charset="0"/>
              </a:rPr>
              <a:t>This </a:t>
            </a:r>
            <a:r>
              <a:rPr lang="de-DE" altLang="de-DE" sz="1000" dirty="0" err="1">
                <a:solidFill>
                  <a:prstClr val="white"/>
                </a:solidFill>
                <a:latin typeface="Calibri" panose="020F0502020204030204" pitchFamily="34" charset="0"/>
                <a:cs typeface="Calibri" panose="020F0502020204030204" pitchFamily="34" charset="0"/>
              </a:rPr>
              <a:t>project</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has</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received</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funding</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from</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the</a:t>
            </a:r>
            <a:r>
              <a:rPr lang="de-DE" altLang="de-DE" sz="1000" dirty="0">
                <a:solidFill>
                  <a:prstClr val="white"/>
                </a:solidFill>
                <a:latin typeface="Calibri" panose="020F0502020204030204" pitchFamily="34" charset="0"/>
                <a:cs typeface="Calibri" panose="020F0502020204030204" pitchFamily="34" charset="0"/>
              </a:rPr>
              <a:t> European </a:t>
            </a:r>
            <a:r>
              <a:rPr lang="de-DE" altLang="de-DE" sz="1000" dirty="0" err="1">
                <a:solidFill>
                  <a:prstClr val="white"/>
                </a:solidFill>
                <a:latin typeface="Calibri" panose="020F0502020204030204" pitchFamily="34" charset="0"/>
                <a:cs typeface="Calibri" panose="020F0502020204030204" pitchFamily="34" charset="0"/>
              </a:rPr>
              <a:t>Union’s</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Horizon</a:t>
            </a:r>
            <a:r>
              <a:rPr lang="de-DE" altLang="de-DE" sz="1000" dirty="0">
                <a:solidFill>
                  <a:prstClr val="white"/>
                </a:solidFill>
                <a:latin typeface="Calibri" panose="020F0502020204030204" pitchFamily="34" charset="0"/>
                <a:cs typeface="Calibri" panose="020F0502020204030204" pitchFamily="34" charset="0"/>
              </a:rPr>
              <a:t> 2020 </a:t>
            </a:r>
            <a:r>
              <a:rPr lang="de-DE" altLang="de-DE" sz="1000" dirty="0" err="1">
                <a:solidFill>
                  <a:prstClr val="white"/>
                </a:solidFill>
                <a:latin typeface="Calibri" panose="020F0502020204030204" pitchFamily="34" charset="0"/>
                <a:cs typeface="Calibri" panose="020F0502020204030204" pitchFamily="34" charset="0"/>
              </a:rPr>
              <a:t>research</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and</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innovation</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programme</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under</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grant</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agreement</a:t>
            </a:r>
            <a:r>
              <a:rPr lang="de-DE" altLang="de-DE" sz="1000" dirty="0">
                <a:solidFill>
                  <a:prstClr val="white"/>
                </a:solidFill>
                <a:latin typeface="Calibri" panose="020F0502020204030204" pitchFamily="34" charset="0"/>
                <a:cs typeface="Calibri" panose="020F0502020204030204" pitchFamily="34" charset="0"/>
              </a:rPr>
              <a:t> </a:t>
            </a:r>
            <a:r>
              <a:rPr lang="de-DE" altLang="de-DE" sz="1000" dirty="0" err="1">
                <a:solidFill>
                  <a:prstClr val="white"/>
                </a:solidFill>
                <a:latin typeface="Calibri" panose="020F0502020204030204" pitchFamily="34" charset="0"/>
                <a:cs typeface="Calibri" panose="020F0502020204030204" pitchFamily="34" charset="0"/>
              </a:rPr>
              <a:t>No</a:t>
            </a:r>
            <a:r>
              <a:rPr lang="de-DE" altLang="de-DE" sz="1000" dirty="0">
                <a:solidFill>
                  <a:prstClr val="white"/>
                </a:solidFill>
                <a:latin typeface="Calibri" panose="020F0502020204030204" pitchFamily="34" charset="0"/>
                <a:cs typeface="Calibri" panose="020F0502020204030204" pitchFamily="34" charset="0"/>
              </a:rPr>
              <a:t> 821124.</a:t>
            </a:r>
          </a:p>
        </p:txBody>
      </p:sp>
      <p:pic>
        <p:nvPicPr>
          <p:cNvPr id="12" name="Content Placeholder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98137" y="127047"/>
            <a:ext cx="2681701" cy="908052"/>
          </a:xfrm>
          <a:prstGeom prst="rect">
            <a:avLst/>
          </a:prstGeom>
        </p:spPr>
      </p:pic>
    </p:spTree>
    <p:extLst>
      <p:ext uri="{BB962C8B-B14F-4D97-AF65-F5344CB8AC3E}">
        <p14:creationId xmlns:p14="http://schemas.microsoft.com/office/powerpoint/2010/main" val="518415618"/>
      </p:ext>
    </p:extLst>
  </p:cSld>
  <p:clrMap bg1="dk1" tx1="lt1" bg2="dk2" tx2="lt2" accent1="accent1" accent2="accent2" accent3="accent3" accent4="accent4" accent5="accent5" accent6="accent6" hlink="hlink" folHlink="folHlink"/>
  <p:sldLayoutIdLst>
    <p:sldLayoutId id="2147483703" r:id="rId1"/>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259911"/>
            <a:ext cx="10515600" cy="1007812"/>
          </a:xfrm>
          <a:prstGeom prst="rect">
            <a:avLst/>
          </a:prstGeom>
        </p:spPr>
        <p:txBody>
          <a:bodyPr vert="horz" lIns="91440" tIns="45720" rIns="91440" bIns="45720" rtlCol="0" anchor="ctr">
            <a:normAutofit/>
          </a:bodyPr>
          <a:lstStyle/>
          <a:p>
            <a:r>
              <a:rPr lang="en-US" dirty="0"/>
              <a:t>Click to edit Master title style</a:t>
            </a:r>
            <a:endParaRPr lang="de-DE" dirty="0"/>
          </a:p>
        </p:txBody>
      </p:sp>
      <p:sp>
        <p:nvSpPr>
          <p:cNvPr id="3" name="Text Placeholder 2"/>
          <p:cNvSpPr>
            <a:spLocks noGrp="1"/>
          </p:cNvSpPr>
          <p:nvPr>
            <p:ph type="body" idx="1"/>
          </p:nvPr>
        </p:nvSpPr>
        <p:spPr>
          <a:xfrm>
            <a:off x="838200" y="2332925"/>
            <a:ext cx="10515600" cy="3844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58359" y="242625"/>
            <a:ext cx="2950602" cy="724026"/>
          </a:xfrm>
          <a:prstGeom prst="rect">
            <a:avLst/>
          </a:prstGeom>
        </p:spPr>
      </p:pic>
      <p:cxnSp>
        <p:nvCxnSpPr>
          <p:cNvPr id="8" name="Straight Connector 7"/>
          <p:cNvCxnSpPr/>
          <p:nvPr userDrawn="1"/>
        </p:nvCxnSpPr>
        <p:spPr>
          <a:xfrm flipV="1">
            <a:off x="1750423" y="1017449"/>
            <a:ext cx="10441577" cy="1765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9" name="Freeform 8"/>
          <p:cNvSpPr/>
          <p:nvPr userDrawn="1"/>
        </p:nvSpPr>
        <p:spPr>
          <a:xfrm>
            <a:off x="0" y="1035099"/>
            <a:ext cx="1750423" cy="1053736"/>
          </a:xfrm>
          <a:custGeom>
            <a:avLst/>
            <a:gdLst>
              <a:gd name="connsiteX0" fmla="*/ 0 w 1489166"/>
              <a:gd name="connsiteY0" fmla="*/ 1123405 h 1123405"/>
              <a:gd name="connsiteX1" fmla="*/ 583474 w 1489166"/>
              <a:gd name="connsiteY1" fmla="*/ 278674 h 1123405"/>
              <a:gd name="connsiteX2" fmla="*/ 1489166 w 1489166"/>
              <a:gd name="connsiteY2" fmla="*/ 0 h 1123405"/>
              <a:gd name="connsiteX0" fmla="*/ 0 w 1637212"/>
              <a:gd name="connsiteY0" fmla="*/ 1053736 h 1053736"/>
              <a:gd name="connsiteX1" fmla="*/ 731520 w 1637212"/>
              <a:gd name="connsiteY1" fmla="*/ 278674 h 1053736"/>
              <a:gd name="connsiteX2" fmla="*/ 1637212 w 1637212"/>
              <a:gd name="connsiteY2" fmla="*/ 0 h 1053736"/>
              <a:gd name="connsiteX0" fmla="*/ 0 w 1637212"/>
              <a:gd name="connsiteY0" fmla="*/ 1053736 h 1053736"/>
              <a:gd name="connsiteX1" fmla="*/ 714102 w 1637212"/>
              <a:gd name="connsiteY1" fmla="*/ 235132 h 1053736"/>
              <a:gd name="connsiteX2" fmla="*/ 1637212 w 1637212"/>
              <a:gd name="connsiteY2" fmla="*/ 0 h 1053736"/>
              <a:gd name="connsiteX0" fmla="*/ 0 w 1637212"/>
              <a:gd name="connsiteY0" fmla="*/ 1053736 h 1053736"/>
              <a:gd name="connsiteX1" fmla="*/ 714102 w 1637212"/>
              <a:gd name="connsiteY1" fmla="*/ 235132 h 1053736"/>
              <a:gd name="connsiteX2" fmla="*/ 1637212 w 1637212"/>
              <a:gd name="connsiteY2" fmla="*/ 0 h 1053736"/>
              <a:gd name="connsiteX0" fmla="*/ 0 w 1698172"/>
              <a:gd name="connsiteY0" fmla="*/ 1053736 h 1053736"/>
              <a:gd name="connsiteX1" fmla="*/ 714102 w 1698172"/>
              <a:gd name="connsiteY1" fmla="*/ 235132 h 1053736"/>
              <a:gd name="connsiteX2" fmla="*/ 1698172 w 1698172"/>
              <a:gd name="connsiteY2" fmla="*/ 0 h 1053736"/>
            </a:gdLst>
            <a:ahLst/>
            <a:cxnLst>
              <a:cxn ang="0">
                <a:pos x="connsiteX0" y="connsiteY0"/>
              </a:cxn>
              <a:cxn ang="0">
                <a:pos x="connsiteX1" y="connsiteY1"/>
              </a:cxn>
              <a:cxn ang="0">
                <a:pos x="connsiteX2" y="connsiteY2"/>
              </a:cxn>
            </a:cxnLst>
            <a:rect l="l" t="t" r="r" b="b"/>
            <a:pathLst>
              <a:path w="1698172" h="1053736">
                <a:moveTo>
                  <a:pt x="0" y="1053736"/>
                </a:moveTo>
                <a:cubicBezTo>
                  <a:pt x="167640" y="724987"/>
                  <a:pt x="431073" y="410755"/>
                  <a:pt x="714102" y="235132"/>
                </a:cubicBezTo>
                <a:cubicBezTo>
                  <a:pt x="997131" y="59509"/>
                  <a:pt x="1369423" y="10886"/>
                  <a:pt x="1698172" y="0"/>
                </a:cubicBezTo>
              </a:path>
            </a:pathLst>
          </a:cu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2" name="Rectangle 2"/>
          <p:cNvSpPr>
            <a:spLocks noChangeArrowheads="1"/>
          </p:cNvSpPr>
          <p:nvPr userDrawn="1"/>
        </p:nvSpPr>
        <p:spPr bwMode="auto">
          <a:xfrm>
            <a:off x="4175418" y="6347007"/>
            <a:ext cx="44351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de-DE" altLang="de-DE" sz="1000" dirty="0">
                <a:solidFill>
                  <a:srgbClr val="316F95"/>
                </a:solidFill>
                <a:cs typeface="Calibri" panose="020F0502020204030204" pitchFamily="34" charset="0"/>
              </a:rPr>
              <a:t>This </a:t>
            </a:r>
            <a:r>
              <a:rPr lang="de-DE" altLang="de-DE" sz="1000" dirty="0" err="1">
                <a:solidFill>
                  <a:srgbClr val="316F95"/>
                </a:solidFill>
                <a:cs typeface="Calibri" panose="020F0502020204030204" pitchFamily="34" charset="0"/>
              </a:rPr>
              <a:t>project</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has</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received</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funding</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from</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the</a:t>
            </a:r>
            <a:r>
              <a:rPr lang="de-DE" altLang="de-DE" sz="1000" dirty="0">
                <a:solidFill>
                  <a:srgbClr val="316F95"/>
                </a:solidFill>
                <a:cs typeface="Calibri" panose="020F0502020204030204" pitchFamily="34" charset="0"/>
              </a:rPr>
              <a:t> European </a:t>
            </a:r>
            <a:r>
              <a:rPr lang="de-DE" altLang="de-DE" sz="1000" dirty="0" err="1">
                <a:solidFill>
                  <a:srgbClr val="316F95"/>
                </a:solidFill>
                <a:cs typeface="Calibri" panose="020F0502020204030204" pitchFamily="34" charset="0"/>
              </a:rPr>
              <a:t>Union’s</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Horizon</a:t>
            </a:r>
            <a:r>
              <a:rPr lang="de-DE" altLang="de-DE" sz="1000" dirty="0">
                <a:solidFill>
                  <a:srgbClr val="316F95"/>
                </a:solidFill>
                <a:cs typeface="Calibri" panose="020F0502020204030204" pitchFamily="34" charset="0"/>
              </a:rPr>
              <a:t> 2020 </a:t>
            </a:r>
            <a:r>
              <a:rPr lang="de-DE" altLang="de-DE" sz="1000" dirty="0" err="1">
                <a:solidFill>
                  <a:srgbClr val="316F95"/>
                </a:solidFill>
                <a:cs typeface="Calibri" panose="020F0502020204030204" pitchFamily="34" charset="0"/>
              </a:rPr>
              <a:t>research</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and</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innovation</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programme</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under</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grant</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agreement</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No</a:t>
            </a:r>
            <a:r>
              <a:rPr lang="de-DE" altLang="de-DE" sz="1000" dirty="0">
                <a:solidFill>
                  <a:srgbClr val="316F95"/>
                </a:solidFill>
                <a:cs typeface="Calibri" panose="020F0502020204030204" pitchFamily="34" charset="0"/>
              </a:rPr>
              <a:t> 821124.</a:t>
            </a:r>
          </a:p>
        </p:txBody>
      </p:sp>
      <p:pic>
        <p:nvPicPr>
          <p:cNvPr id="13" name="Picture 1" descr="http://piknavigate.variante-b.de/wp-content/themes/piknavigate/assets/images/eu-logo.pn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658815" y="6401775"/>
            <a:ext cx="516603" cy="31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60000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Lst>
  <p:txStyles>
    <p:titleStyle>
      <a:lvl1pPr algn="l" defTabSz="914400" rtl="0" eaLnBrk="1" latinLnBrk="0" hangingPunct="1">
        <a:lnSpc>
          <a:spcPct val="90000"/>
        </a:lnSpc>
        <a:spcBef>
          <a:spcPct val="0"/>
        </a:spcBef>
        <a:buNone/>
        <a:defRPr sz="4400" kern="1200">
          <a:solidFill>
            <a:srgbClr val="2D7D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259911"/>
            <a:ext cx="10515600" cy="1007812"/>
          </a:xfrm>
          <a:prstGeom prst="rect">
            <a:avLst/>
          </a:prstGeom>
        </p:spPr>
        <p:txBody>
          <a:bodyPr vert="horz" lIns="91440" tIns="45720" rIns="91440" bIns="45720" rtlCol="0" anchor="ctr">
            <a:normAutofit/>
          </a:bodyPr>
          <a:lstStyle/>
          <a:p>
            <a:r>
              <a:rPr lang="en-US" dirty="0"/>
              <a:t>Click to edit Master title style</a:t>
            </a:r>
            <a:endParaRPr lang="de-DE" dirty="0"/>
          </a:p>
        </p:txBody>
      </p:sp>
      <p:sp>
        <p:nvSpPr>
          <p:cNvPr id="3" name="Text Placeholder 2"/>
          <p:cNvSpPr>
            <a:spLocks noGrp="1"/>
          </p:cNvSpPr>
          <p:nvPr>
            <p:ph type="body" idx="1"/>
          </p:nvPr>
        </p:nvSpPr>
        <p:spPr>
          <a:xfrm>
            <a:off x="838200" y="2332925"/>
            <a:ext cx="10515600" cy="3844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58359" y="242625"/>
            <a:ext cx="2950602" cy="724026"/>
          </a:xfrm>
          <a:prstGeom prst="rect">
            <a:avLst/>
          </a:prstGeom>
        </p:spPr>
      </p:pic>
      <p:cxnSp>
        <p:nvCxnSpPr>
          <p:cNvPr id="8" name="Straight Connector 7"/>
          <p:cNvCxnSpPr/>
          <p:nvPr userDrawn="1"/>
        </p:nvCxnSpPr>
        <p:spPr>
          <a:xfrm flipV="1">
            <a:off x="1750423" y="1017449"/>
            <a:ext cx="10441577" cy="1765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9" name="Freeform 8"/>
          <p:cNvSpPr/>
          <p:nvPr userDrawn="1"/>
        </p:nvSpPr>
        <p:spPr>
          <a:xfrm>
            <a:off x="0" y="1035099"/>
            <a:ext cx="1750423" cy="1053736"/>
          </a:xfrm>
          <a:custGeom>
            <a:avLst/>
            <a:gdLst>
              <a:gd name="connsiteX0" fmla="*/ 0 w 1489166"/>
              <a:gd name="connsiteY0" fmla="*/ 1123405 h 1123405"/>
              <a:gd name="connsiteX1" fmla="*/ 583474 w 1489166"/>
              <a:gd name="connsiteY1" fmla="*/ 278674 h 1123405"/>
              <a:gd name="connsiteX2" fmla="*/ 1489166 w 1489166"/>
              <a:gd name="connsiteY2" fmla="*/ 0 h 1123405"/>
              <a:gd name="connsiteX0" fmla="*/ 0 w 1637212"/>
              <a:gd name="connsiteY0" fmla="*/ 1053736 h 1053736"/>
              <a:gd name="connsiteX1" fmla="*/ 731520 w 1637212"/>
              <a:gd name="connsiteY1" fmla="*/ 278674 h 1053736"/>
              <a:gd name="connsiteX2" fmla="*/ 1637212 w 1637212"/>
              <a:gd name="connsiteY2" fmla="*/ 0 h 1053736"/>
              <a:gd name="connsiteX0" fmla="*/ 0 w 1637212"/>
              <a:gd name="connsiteY0" fmla="*/ 1053736 h 1053736"/>
              <a:gd name="connsiteX1" fmla="*/ 714102 w 1637212"/>
              <a:gd name="connsiteY1" fmla="*/ 235132 h 1053736"/>
              <a:gd name="connsiteX2" fmla="*/ 1637212 w 1637212"/>
              <a:gd name="connsiteY2" fmla="*/ 0 h 1053736"/>
              <a:gd name="connsiteX0" fmla="*/ 0 w 1637212"/>
              <a:gd name="connsiteY0" fmla="*/ 1053736 h 1053736"/>
              <a:gd name="connsiteX1" fmla="*/ 714102 w 1637212"/>
              <a:gd name="connsiteY1" fmla="*/ 235132 h 1053736"/>
              <a:gd name="connsiteX2" fmla="*/ 1637212 w 1637212"/>
              <a:gd name="connsiteY2" fmla="*/ 0 h 1053736"/>
              <a:gd name="connsiteX0" fmla="*/ 0 w 1698172"/>
              <a:gd name="connsiteY0" fmla="*/ 1053736 h 1053736"/>
              <a:gd name="connsiteX1" fmla="*/ 714102 w 1698172"/>
              <a:gd name="connsiteY1" fmla="*/ 235132 h 1053736"/>
              <a:gd name="connsiteX2" fmla="*/ 1698172 w 1698172"/>
              <a:gd name="connsiteY2" fmla="*/ 0 h 1053736"/>
            </a:gdLst>
            <a:ahLst/>
            <a:cxnLst>
              <a:cxn ang="0">
                <a:pos x="connsiteX0" y="connsiteY0"/>
              </a:cxn>
              <a:cxn ang="0">
                <a:pos x="connsiteX1" y="connsiteY1"/>
              </a:cxn>
              <a:cxn ang="0">
                <a:pos x="connsiteX2" y="connsiteY2"/>
              </a:cxn>
            </a:cxnLst>
            <a:rect l="l" t="t" r="r" b="b"/>
            <a:pathLst>
              <a:path w="1698172" h="1053736">
                <a:moveTo>
                  <a:pt x="0" y="1053736"/>
                </a:moveTo>
                <a:cubicBezTo>
                  <a:pt x="167640" y="724987"/>
                  <a:pt x="431073" y="410755"/>
                  <a:pt x="714102" y="235132"/>
                </a:cubicBezTo>
                <a:cubicBezTo>
                  <a:pt x="997131" y="59509"/>
                  <a:pt x="1369423" y="10886"/>
                  <a:pt x="1698172" y="0"/>
                </a:cubicBezTo>
              </a:path>
            </a:pathLst>
          </a:cu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2" name="Rectangle 2"/>
          <p:cNvSpPr>
            <a:spLocks noChangeArrowheads="1"/>
          </p:cNvSpPr>
          <p:nvPr userDrawn="1"/>
        </p:nvSpPr>
        <p:spPr bwMode="auto">
          <a:xfrm>
            <a:off x="4175418" y="6347007"/>
            <a:ext cx="44351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de-DE" altLang="de-DE" sz="1000" dirty="0">
                <a:solidFill>
                  <a:srgbClr val="316F95"/>
                </a:solidFill>
                <a:cs typeface="Calibri" panose="020F0502020204030204" pitchFamily="34" charset="0"/>
              </a:rPr>
              <a:t>This </a:t>
            </a:r>
            <a:r>
              <a:rPr lang="de-DE" altLang="de-DE" sz="1000" dirty="0" err="1">
                <a:solidFill>
                  <a:srgbClr val="316F95"/>
                </a:solidFill>
                <a:cs typeface="Calibri" panose="020F0502020204030204" pitchFamily="34" charset="0"/>
              </a:rPr>
              <a:t>project</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has</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received</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funding</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from</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the</a:t>
            </a:r>
            <a:r>
              <a:rPr lang="de-DE" altLang="de-DE" sz="1000" dirty="0">
                <a:solidFill>
                  <a:srgbClr val="316F95"/>
                </a:solidFill>
                <a:cs typeface="Calibri" panose="020F0502020204030204" pitchFamily="34" charset="0"/>
              </a:rPr>
              <a:t> European </a:t>
            </a:r>
            <a:r>
              <a:rPr lang="de-DE" altLang="de-DE" sz="1000" dirty="0" err="1">
                <a:solidFill>
                  <a:srgbClr val="316F95"/>
                </a:solidFill>
                <a:cs typeface="Calibri" panose="020F0502020204030204" pitchFamily="34" charset="0"/>
              </a:rPr>
              <a:t>Union’s</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Horizon</a:t>
            </a:r>
            <a:r>
              <a:rPr lang="de-DE" altLang="de-DE" sz="1000" dirty="0">
                <a:solidFill>
                  <a:srgbClr val="316F95"/>
                </a:solidFill>
                <a:cs typeface="Calibri" panose="020F0502020204030204" pitchFamily="34" charset="0"/>
              </a:rPr>
              <a:t> 2020 </a:t>
            </a:r>
            <a:r>
              <a:rPr lang="de-DE" altLang="de-DE" sz="1000" dirty="0" err="1">
                <a:solidFill>
                  <a:srgbClr val="316F95"/>
                </a:solidFill>
                <a:cs typeface="Calibri" panose="020F0502020204030204" pitchFamily="34" charset="0"/>
              </a:rPr>
              <a:t>research</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and</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innovation</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programme</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under</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grant</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agreement</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No</a:t>
            </a:r>
            <a:r>
              <a:rPr lang="de-DE" altLang="de-DE" sz="1000" dirty="0">
                <a:solidFill>
                  <a:srgbClr val="316F95"/>
                </a:solidFill>
                <a:cs typeface="Calibri" panose="020F0502020204030204" pitchFamily="34" charset="0"/>
              </a:rPr>
              <a:t> 821124.</a:t>
            </a:r>
          </a:p>
        </p:txBody>
      </p:sp>
      <p:pic>
        <p:nvPicPr>
          <p:cNvPr id="13" name="Picture 1" descr="http://piknavigate.variante-b.de/wp-content/themes/piknavigate/assets/images/eu-logo.pn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658815" y="6401775"/>
            <a:ext cx="516603" cy="31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386481"/>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Lst>
  <p:txStyles>
    <p:titleStyle>
      <a:lvl1pPr algn="l" defTabSz="914400" rtl="0" eaLnBrk="1" latinLnBrk="0" hangingPunct="1">
        <a:lnSpc>
          <a:spcPct val="90000"/>
        </a:lnSpc>
        <a:spcBef>
          <a:spcPct val="0"/>
        </a:spcBef>
        <a:buNone/>
        <a:defRPr sz="4400" kern="1200">
          <a:solidFill>
            <a:srgbClr val="2D7D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259911"/>
            <a:ext cx="10515600" cy="1007812"/>
          </a:xfrm>
          <a:prstGeom prst="rect">
            <a:avLst/>
          </a:prstGeom>
        </p:spPr>
        <p:txBody>
          <a:bodyPr vert="horz" lIns="91440" tIns="45720" rIns="91440" bIns="45720" rtlCol="0" anchor="ctr">
            <a:normAutofit/>
          </a:bodyPr>
          <a:lstStyle/>
          <a:p>
            <a:r>
              <a:rPr lang="en-US" dirty="0"/>
              <a:t>Click to edit Master title style</a:t>
            </a:r>
            <a:endParaRPr lang="de-DE" dirty="0"/>
          </a:p>
        </p:txBody>
      </p:sp>
      <p:sp>
        <p:nvSpPr>
          <p:cNvPr id="3" name="Text Placeholder 2"/>
          <p:cNvSpPr>
            <a:spLocks noGrp="1"/>
          </p:cNvSpPr>
          <p:nvPr>
            <p:ph type="body" idx="1"/>
          </p:nvPr>
        </p:nvSpPr>
        <p:spPr>
          <a:xfrm>
            <a:off x="838200" y="2332925"/>
            <a:ext cx="10515600" cy="38440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4C261-6179-4906-BFEC-45CCB27741F1}" type="datetimeFigureOut">
              <a:rPr lang="de-DE" smtClean="0">
                <a:solidFill>
                  <a:prstClr val="black">
                    <a:tint val="75000"/>
                  </a:prstClr>
                </a:solidFill>
              </a:rPr>
              <a:pPr/>
              <a:t>17.05.2023</a:t>
            </a:fld>
            <a:endParaRPr lang="de-DE">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79DE2-EFC9-46D5-8C9F-16371091C849}" type="slidenum">
              <a:rPr lang="de-DE" smtClean="0">
                <a:solidFill>
                  <a:prstClr val="black">
                    <a:tint val="75000"/>
                  </a:prstClr>
                </a:solidFill>
              </a:rPr>
              <a:pPr/>
              <a:t>‹#›</a:t>
            </a:fld>
            <a:endParaRPr lang="de-DE">
              <a:solidFill>
                <a:prstClr val="black">
                  <a:tint val="75000"/>
                </a:prstClr>
              </a:solidFil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58359" y="242625"/>
            <a:ext cx="2950602" cy="724026"/>
          </a:xfrm>
          <a:prstGeom prst="rect">
            <a:avLst/>
          </a:prstGeom>
        </p:spPr>
      </p:pic>
      <p:cxnSp>
        <p:nvCxnSpPr>
          <p:cNvPr id="8" name="Straight Connector 7"/>
          <p:cNvCxnSpPr/>
          <p:nvPr userDrawn="1"/>
        </p:nvCxnSpPr>
        <p:spPr>
          <a:xfrm flipV="1">
            <a:off x="1750423" y="1017449"/>
            <a:ext cx="10441577" cy="17650"/>
          </a:xfrm>
          <a:prstGeom prst="line">
            <a:avLst/>
          </a:prstGeom>
          <a:ln w="381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9" name="Freeform 8"/>
          <p:cNvSpPr/>
          <p:nvPr userDrawn="1"/>
        </p:nvSpPr>
        <p:spPr>
          <a:xfrm>
            <a:off x="0" y="1035099"/>
            <a:ext cx="1750423" cy="1053736"/>
          </a:xfrm>
          <a:custGeom>
            <a:avLst/>
            <a:gdLst>
              <a:gd name="connsiteX0" fmla="*/ 0 w 1489166"/>
              <a:gd name="connsiteY0" fmla="*/ 1123405 h 1123405"/>
              <a:gd name="connsiteX1" fmla="*/ 583474 w 1489166"/>
              <a:gd name="connsiteY1" fmla="*/ 278674 h 1123405"/>
              <a:gd name="connsiteX2" fmla="*/ 1489166 w 1489166"/>
              <a:gd name="connsiteY2" fmla="*/ 0 h 1123405"/>
              <a:gd name="connsiteX0" fmla="*/ 0 w 1637212"/>
              <a:gd name="connsiteY0" fmla="*/ 1053736 h 1053736"/>
              <a:gd name="connsiteX1" fmla="*/ 731520 w 1637212"/>
              <a:gd name="connsiteY1" fmla="*/ 278674 h 1053736"/>
              <a:gd name="connsiteX2" fmla="*/ 1637212 w 1637212"/>
              <a:gd name="connsiteY2" fmla="*/ 0 h 1053736"/>
              <a:gd name="connsiteX0" fmla="*/ 0 w 1637212"/>
              <a:gd name="connsiteY0" fmla="*/ 1053736 h 1053736"/>
              <a:gd name="connsiteX1" fmla="*/ 714102 w 1637212"/>
              <a:gd name="connsiteY1" fmla="*/ 235132 h 1053736"/>
              <a:gd name="connsiteX2" fmla="*/ 1637212 w 1637212"/>
              <a:gd name="connsiteY2" fmla="*/ 0 h 1053736"/>
              <a:gd name="connsiteX0" fmla="*/ 0 w 1637212"/>
              <a:gd name="connsiteY0" fmla="*/ 1053736 h 1053736"/>
              <a:gd name="connsiteX1" fmla="*/ 714102 w 1637212"/>
              <a:gd name="connsiteY1" fmla="*/ 235132 h 1053736"/>
              <a:gd name="connsiteX2" fmla="*/ 1637212 w 1637212"/>
              <a:gd name="connsiteY2" fmla="*/ 0 h 1053736"/>
              <a:gd name="connsiteX0" fmla="*/ 0 w 1698172"/>
              <a:gd name="connsiteY0" fmla="*/ 1053736 h 1053736"/>
              <a:gd name="connsiteX1" fmla="*/ 714102 w 1698172"/>
              <a:gd name="connsiteY1" fmla="*/ 235132 h 1053736"/>
              <a:gd name="connsiteX2" fmla="*/ 1698172 w 1698172"/>
              <a:gd name="connsiteY2" fmla="*/ 0 h 1053736"/>
            </a:gdLst>
            <a:ahLst/>
            <a:cxnLst>
              <a:cxn ang="0">
                <a:pos x="connsiteX0" y="connsiteY0"/>
              </a:cxn>
              <a:cxn ang="0">
                <a:pos x="connsiteX1" y="connsiteY1"/>
              </a:cxn>
              <a:cxn ang="0">
                <a:pos x="connsiteX2" y="connsiteY2"/>
              </a:cxn>
            </a:cxnLst>
            <a:rect l="l" t="t" r="r" b="b"/>
            <a:pathLst>
              <a:path w="1698172" h="1053736">
                <a:moveTo>
                  <a:pt x="0" y="1053736"/>
                </a:moveTo>
                <a:cubicBezTo>
                  <a:pt x="167640" y="724987"/>
                  <a:pt x="431073" y="410755"/>
                  <a:pt x="714102" y="235132"/>
                </a:cubicBezTo>
                <a:cubicBezTo>
                  <a:pt x="997131" y="59509"/>
                  <a:pt x="1369423" y="10886"/>
                  <a:pt x="1698172" y="0"/>
                </a:cubicBezTo>
              </a:path>
            </a:pathLst>
          </a:cu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12" name="Rectangle 2"/>
          <p:cNvSpPr>
            <a:spLocks noChangeArrowheads="1"/>
          </p:cNvSpPr>
          <p:nvPr userDrawn="1"/>
        </p:nvSpPr>
        <p:spPr bwMode="auto">
          <a:xfrm>
            <a:off x="4175418" y="6347007"/>
            <a:ext cx="443518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de-DE" altLang="de-DE" sz="1000" dirty="0">
                <a:solidFill>
                  <a:srgbClr val="316F95"/>
                </a:solidFill>
                <a:cs typeface="Calibri" panose="020F0502020204030204" pitchFamily="34" charset="0"/>
              </a:rPr>
              <a:t>This </a:t>
            </a:r>
            <a:r>
              <a:rPr lang="de-DE" altLang="de-DE" sz="1000" dirty="0" err="1">
                <a:solidFill>
                  <a:srgbClr val="316F95"/>
                </a:solidFill>
                <a:cs typeface="Calibri" panose="020F0502020204030204" pitchFamily="34" charset="0"/>
              </a:rPr>
              <a:t>project</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has</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received</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funding</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from</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the</a:t>
            </a:r>
            <a:r>
              <a:rPr lang="de-DE" altLang="de-DE" sz="1000" dirty="0">
                <a:solidFill>
                  <a:srgbClr val="316F95"/>
                </a:solidFill>
                <a:cs typeface="Calibri" panose="020F0502020204030204" pitchFamily="34" charset="0"/>
              </a:rPr>
              <a:t> European </a:t>
            </a:r>
            <a:r>
              <a:rPr lang="de-DE" altLang="de-DE" sz="1000" dirty="0" err="1">
                <a:solidFill>
                  <a:srgbClr val="316F95"/>
                </a:solidFill>
                <a:cs typeface="Calibri" panose="020F0502020204030204" pitchFamily="34" charset="0"/>
              </a:rPr>
              <a:t>Union’s</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Horizon</a:t>
            </a:r>
            <a:r>
              <a:rPr lang="de-DE" altLang="de-DE" sz="1000" dirty="0">
                <a:solidFill>
                  <a:srgbClr val="316F95"/>
                </a:solidFill>
                <a:cs typeface="Calibri" panose="020F0502020204030204" pitchFamily="34" charset="0"/>
              </a:rPr>
              <a:t> 2020 </a:t>
            </a:r>
            <a:r>
              <a:rPr lang="de-DE" altLang="de-DE" sz="1000" dirty="0" err="1">
                <a:solidFill>
                  <a:srgbClr val="316F95"/>
                </a:solidFill>
                <a:cs typeface="Calibri" panose="020F0502020204030204" pitchFamily="34" charset="0"/>
              </a:rPr>
              <a:t>research</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and</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innovation</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programme</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under</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grant</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agreement</a:t>
            </a:r>
            <a:r>
              <a:rPr lang="de-DE" altLang="de-DE" sz="1000" dirty="0">
                <a:solidFill>
                  <a:srgbClr val="316F95"/>
                </a:solidFill>
                <a:cs typeface="Calibri" panose="020F0502020204030204" pitchFamily="34" charset="0"/>
              </a:rPr>
              <a:t> </a:t>
            </a:r>
            <a:r>
              <a:rPr lang="de-DE" altLang="de-DE" sz="1000" dirty="0" err="1">
                <a:solidFill>
                  <a:srgbClr val="316F95"/>
                </a:solidFill>
                <a:cs typeface="Calibri" panose="020F0502020204030204" pitchFamily="34" charset="0"/>
              </a:rPr>
              <a:t>No</a:t>
            </a:r>
            <a:r>
              <a:rPr lang="de-DE" altLang="de-DE" sz="1000" dirty="0">
                <a:solidFill>
                  <a:srgbClr val="316F95"/>
                </a:solidFill>
                <a:cs typeface="Calibri" panose="020F0502020204030204" pitchFamily="34" charset="0"/>
              </a:rPr>
              <a:t> 821124.</a:t>
            </a:r>
          </a:p>
        </p:txBody>
      </p:sp>
      <p:pic>
        <p:nvPicPr>
          <p:cNvPr id="13" name="Picture 1" descr="http://piknavigate.variante-b.de/wp-content/themes/piknavigate/assets/images/eu-logo.pn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658815" y="6401775"/>
            <a:ext cx="516603" cy="31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636577"/>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Lst>
  <p:txStyles>
    <p:titleStyle>
      <a:lvl1pPr algn="l" defTabSz="914400" rtl="0" eaLnBrk="1" latinLnBrk="0" hangingPunct="1">
        <a:lnSpc>
          <a:spcPct val="90000"/>
        </a:lnSpc>
        <a:spcBef>
          <a:spcPct val="0"/>
        </a:spcBef>
        <a:buNone/>
        <a:defRPr sz="4400" kern="1200">
          <a:solidFill>
            <a:srgbClr val="2D7D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4511" y="2255984"/>
            <a:ext cx="9144000" cy="2137340"/>
          </a:xfrm>
        </p:spPr>
        <p:txBody>
          <a:bodyPr>
            <a:normAutofit/>
          </a:bodyPr>
          <a:lstStyle/>
          <a:p>
            <a:pPr algn="ctr"/>
            <a:r>
              <a:rPr lang="en-US" sz="4800" b="1" dirty="0">
                <a:solidFill>
                  <a:schemeClr val="tx1"/>
                </a:solidFill>
              </a:rPr>
              <a:t>NAVIGATE Task 2.3 </a:t>
            </a:r>
            <a:br>
              <a:rPr lang="en-US" sz="4800" b="1" dirty="0">
                <a:solidFill>
                  <a:schemeClr val="tx1"/>
                </a:solidFill>
              </a:rPr>
            </a:br>
            <a:r>
              <a:rPr lang="en-US" sz="4000" b="1" dirty="0">
                <a:solidFill>
                  <a:schemeClr val="tx1"/>
                </a:solidFill>
              </a:rPr>
              <a:t>Socio-technical energy transition modelling</a:t>
            </a:r>
            <a:br>
              <a:rPr lang="en-US" sz="4000" b="1" dirty="0">
                <a:solidFill>
                  <a:schemeClr val="tx1"/>
                </a:solidFill>
              </a:rPr>
            </a:br>
            <a:r>
              <a:rPr lang="en-US" sz="4000" b="1" dirty="0">
                <a:solidFill>
                  <a:schemeClr val="tx1"/>
                </a:solidFill>
              </a:rPr>
              <a:t>- the TEMPEST model</a:t>
            </a:r>
            <a:endParaRPr lang="de-DE" sz="4800" dirty="0">
              <a:solidFill>
                <a:schemeClr val="tx1"/>
              </a:solidFill>
            </a:endParaRPr>
          </a:p>
        </p:txBody>
      </p:sp>
      <p:sp>
        <p:nvSpPr>
          <p:cNvPr id="3" name="Subtitle 2"/>
          <p:cNvSpPr>
            <a:spLocks noGrp="1"/>
          </p:cNvSpPr>
          <p:nvPr>
            <p:ph type="subTitle" idx="1"/>
          </p:nvPr>
        </p:nvSpPr>
        <p:spPr>
          <a:xfrm>
            <a:off x="705107" y="4750676"/>
            <a:ext cx="10565296" cy="1137008"/>
          </a:xfrm>
        </p:spPr>
        <p:txBody>
          <a:bodyPr>
            <a:noAutofit/>
          </a:bodyPr>
          <a:lstStyle/>
          <a:p>
            <a:pPr algn="ctr"/>
            <a:r>
              <a:rPr lang="de-DE" sz="2000" dirty="0"/>
              <a:t>Rachel Freeman, Steve Pye</a:t>
            </a:r>
          </a:p>
          <a:p>
            <a:pPr algn="ctr"/>
            <a:r>
              <a:rPr lang="en-GB" sz="1600" dirty="0"/>
              <a:t>Freeman, R. and Pye, S. (2022) ‘Socio-technical modelling of UK energy transition under three global SSPs, with implications for IAM scenarios’, Environmental Research Letters, 17(124022). doi:10.1088/1748-9326/aca54f.</a:t>
            </a:r>
          </a:p>
        </p:txBody>
      </p:sp>
      <p:sp>
        <p:nvSpPr>
          <p:cNvPr id="15" name="Rectangle 14"/>
          <p:cNvSpPr/>
          <p:nvPr/>
        </p:nvSpPr>
        <p:spPr>
          <a:xfrm>
            <a:off x="-17583" y="0"/>
            <a:ext cx="12209583" cy="2289409"/>
          </a:xfrm>
          <a:custGeom>
            <a:avLst/>
            <a:gdLst>
              <a:gd name="connsiteX0" fmla="*/ 0 w 12192000"/>
              <a:gd name="connsiteY0" fmla="*/ 0 h 1111239"/>
              <a:gd name="connsiteX1" fmla="*/ 12192000 w 12192000"/>
              <a:gd name="connsiteY1" fmla="*/ 0 h 1111239"/>
              <a:gd name="connsiteX2" fmla="*/ 12192000 w 12192000"/>
              <a:gd name="connsiteY2" fmla="*/ 1111239 h 1111239"/>
              <a:gd name="connsiteX3" fmla="*/ 0 w 12192000"/>
              <a:gd name="connsiteY3" fmla="*/ 1111239 h 1111239"/>
              <a:gd name="connsiteX4" fmla="*/ 0 w 12192000"/>
              <a:gd name="connsiteY4" fmla="*/ 0 h 1111239"/>
              <a:gd name="connsiteX0" fmla="*/ 17584 w 12209584"/>
              <a:gd name="connsiteY0" fmla="*/ 0 h 1902547"/>
              <a:gd name="connsiteX1" fmla="*/ 12209584 w 12209584"/>
              <a:gd name="connsiteY1" fmla="*/ 0 h 1902547"/>
              <a:gd name="connsiteX2" fmla="*/ 12209584 w 12209584"/>
              <a:gd name="connsiteY2" fmla="*/ 1111239 h 1902547"/>
              <a:gd name="connsiteX3" fmla="*/ 0 w 12209584"/>
              <a:gd name="connsiteY3" fmla="*/ 1902547 h 1902547"/>
              <a:gd name="connsiteX4" fmla="*/ 17584 w 12209584"/>
              <a:gd name="connsiteY4" fmla="*/ 0 h 1902547"/>
              <a:gd name="connsiteX0" fmla="*/ 17584 w 12209584"/>
              <a:gd name="connsiteY0" fmla="*/ 0 h 1902547"/>
              <a:gd name="connsiteX1" fmla="*/ 12209584 w 12209584"/>
              <a:gd name="connsiteY1" fmla="*/ 0 h 1902547"/>
              <a:gd name="connsiteX2" fmla="*/ 12209584 w 12209584"/>
              <a:gd name="connsiteY2" fmla="*/ 1111239 h 1902547"/>
              <a:gd name="connsiteX3" fmla="*/ 0 w 12209584"/>
              <a:gd name="connsiteY3" fmla="*/ 1902547 h 1902547"/>
              <a:gd name="connsiteX4" fmla="*/ 17584 w 12209584"/>
              <a:gd name="connsiteY4" fmla="*/ 0 h 1902547"/>
              <a:gd name="connsiteX0" fmla="*/ 35168 w 12227168"/>
              <a:gd name="connsiteY0" fmla="*/ 0 h 1955301"/>
              <a:gd name="connsiteX1" fmla="*/ 12227168 w 12227168"/>
              <a:gd name="connsiteY1" fmla="*/ 0 h 1955301"/>
              <a:gd name="connsiteX2" fmla="*/ 12227168 w 12227168"/>
              <a:gd name="connsiteY2" fmla="*/ 1111239 h 1955301"/>
              <a:gd name="connsiteX3" fmla="*/ 0 w 12227168"/>
              <a:gd name="connsiteY3" fmla="*/ 1955301 h 1955301"/>
              <a:gd name="connsiteX4" fmla="*/ 35168 w 12227168"/>
              <a:gd name="connsiteY4" fmla="*/ 0 h 1955301"/>
              <a:gd name="connsiteX0" fmla="*/ 35168 w 12227168"/>
              <a:gd name="connsiteY0" fmla="*/ 0 h 1955301"/>
              <a:gd name="connsiteX1" fmla="*/ 12227168 w 12227168"/>
              <a:gd name="connsiteY1" fmla="*/ 0 h 1955301"/>
              <a:gd name="connsiteX2" fmla="*/ 12227168 w 12227168"/>
              <a:gd name="connsiteY2" fmla="*/ 1111239 h 1955301"/>
              <a:gd name="connsiteX3" fmla="*/ 0 w 12227168"/>
              <a:gd name="connsiteY3" fmla="*/ 1955301 h 1955301"/>
              <a:gd name="connsiteX4" fmla="*/ 35168 w 12227168"/>
              <a:gd name="connsiteY4" fmla="*/ 0 h 1955301"/>
              <a:gd name="connsiteX0" fmla="*/ 35168 w 12227168"/>
              <a:gd name="connsiteY0" fmla="*/ 0 h 1994165"/>
              <a:gd name="connsiteX1" fmla="*/ 12227168 w 12227168"/>
              <a:gd name="connsiteY1" fmla="*/ 0 h 1994165"/>
              <a:gd name="connsiteX2" fmla="*/ 12227168 w 12227168"/>
              <a:gd name="connsiteY2" fmla="*/ 1111239 h 1994165"/>
              <a:gd name="connsiteX3" fmla="*/ 1758460 w 12227168"/>
              <a:gd name="connsiteY3" fmla="*/ 1107831 h 1994165"/>
              <a:gd name="connsiteX4" fmla="*/ 0 w 12227168"/>
              <a:gd name="connsiteY4" fmla="*/ 1955301 h 1994165"/>
              <a:gd name="connsiteX5" fmla="*/ 35168 w 12227168"/>
              <a:gd name="connsiteY5" fmla="*/ 0 h 1994165"/>
              <a:gd name="connsiteX0" fmla="*/ 35168 w 12227168"/>
              <a:gd name="connsiteY0" fmla="*/ 0 h 1998193"/>
              <a:gd name="connsiteX1" fmla="*/ 12227168 w 12227168"/>
              <a:gd name="connsiteY1" fmla="*/ 0 h 1998193"/>
              <a:gd name="connsiteX2" fmla="*/ 12227168 w 12227168"/>
              <a:gd name="connsiteY2" fmla="*/ 1111239 h 1998193"/>
              <a:gd name="connsiteX3" fmla="*/ 1758460 w 12227168"/>
              <a:gd name="connsiteY3" fmla="*/ 1213339 h 1998193"/>
              <a:gd name="connsiteX4" fmla="*/ 0 w 12227168"/>
              <a:gd name="connsiteY4" fmla="*/ 1955301 h 1998193"/>
              <a:gd name="connsiteX5" fmla="*/ 35168 w 12227168"/>
              <a:gd name="connsiteY5" fmla="*/ 0 h 1998193"/>
              <a:gd name="connsiteX0" fmla="*/ 35168 w 12227168"/>
              <a:gd name="connsiteY0" fmla="*/ 0 h 1998193"/>
              <a:gd name="connsiteX1" fmla="*/ 12227168 w 12227168"/>
              <a:gd name="connsiteY1" fmla="*/ 0 h 1998193"/>
              <a:gd name="connsiteX2" fmla="*/ 12227168 w 12227168"/>
              <a:gd name="connsiteY2" fmla="*/ 1128824 h 1998193"/>
              <a:gd name="connsiteX3" fmla="*/ 1758460 w 12227168"/>
              <a:gd name="connsiteY3" fmla="*/ 1213339 h 1998193"/>
              <a:gd name="connsiteX4" fmla="*/ 0 w 12227168"/>
              <a:gd name="connsiteY4" fmla="*/ 1955301 h 1998193"/>
              <a:gd name="connsiteX5" fmla="*/ 35168 w 12227168"/>
              <a:gd name="connsiteY5" fmla="*/ 0 h 1998193"/>
              <a:gd name="connsiteX0" fmla="*/ 35168 w 12227168"/>
              <a:gd name="connsiteY0" fmla="*/ 0 h 1998193"/>
              <a:gd name="connsiteX1" fmla="*/ 12227168 w 12227168"/>
              <a:gd name="connsiteY1" fmla="*/ 0 h 1998193"/>
              <a:gd name="connsiteX2" fmla="*/ 12227168 w 12227168"/>
              <a:gd name="connsiteY2" fmla="*/ 1128824 h 1998193"/>
              <a:gd name="connsiteX3" fmla="*/ 1758460 w 12227168"/>
              <a:gd name="connsiteY3" fmla="*/ 1213339 h 1998193"/>
              <a:gd name="connsiteX4" fmla="*/ 0 w 12227168"/>
              <a:gd name="connsiteY4" fmla="*/ 1955301 h 1998193"/>
              <a:gd name="connsiteX5" fmla="*/ 35168 w 12227168"/>
              <a:gd name="connsiteY5" fmla="*/ 0 h 1998193"/>
              <a:gd name="connsiteX0" fmla="*/ 35168 w 12227168"/>
              <a:gd name="connsiteY0" fmla="*/ 0 h 1998193"/>
              <a:gd name="connsiteX1" fmla="*/ 12227168 w 12227168"/>
              <a:gd name="connsiteY1" fmla="*/ 0 h 1998193"/>
              <a:gd name="connsiteX2" fmla="*/ 12227168 w 12227168"/>
              <a:gd name="connsiteY2" fmla="*/ 1128824 h 1998193"/>
              <a:gd name="connsiteX3" fmla="*/ 1758460 w 12227168"/>
              <a:gd name="connsiteY3" fmla="*/ 1213339 h 1998193"/>
              <a:gd name="connsiteX4" fmla="*/ 0 w 12227168"/>
              <a:gd name="connsiteY4" fmla="*/ 1955301 h 1998193"/>
              <a:gd name="connsiteX5" fmla="*/ 35168 w 12227168"/>
              <a:gd name="connsiteY5" fmla="*/ 0 h 1998193"/>
              <a:gd name="connsiteX0" fmla="*/ 17583 w 12209583"/>
              <a:gd name="connsiteY0" fmla="*/ 0 h 2015050"/>
              <a:gd name="connsiteX1" fmla="*/ 12209583 w 12209583"/>
              <a:gd name="connsiteY1" fmla="*/ 0 h 2015050"/>
              <a:gd name="connsiteX2" fmla="*/ 12209583 w 12209583"/>
              <a:gd name="connsiteY2" fmla="*/ 1128824 h 2015050"/>
              <a:gd name="connsiteX3" fmla="*/ 1740875 w 12209583"/>
              <a:gd name="connsiteY3" fmla="*/ 1213339 h 2015050"/>
              <a:gd name="connsiteX4" fmla="*/ 0 w 12209583"/>
              <a:gd name="connsiteY4" fmla="*/ 1972886 h 2015050"/>
              <a:gd name="connsiteX5" fmla="*/ 17583 w 12209583"/>
              <a:gd name="connsiteY5" fmla="*/ 0 h 2015050"/>
              <a:gd name="connsiteX0" fmla="*/ 17583 w 12209583"/>
              <a:gd name="connsiteY0" fmla="*/ 0 h 2015050"/>
              <a:gd name="connsiteX1" fmla="*/ 12209583 w 12209583"/>
              <a:gd name="connsiteY1" fmla="*/ 0 h 2015050"/>
              <a:gd name="connsiteX2" fmla="*/ 12209583 w 12209583"/>
              <a:gd name="connsiteY2" fmla="*/ 1128824 h 2015050"/>
              <a:gd name="connsiteX3" fmla="*/ 1740875 w 12209583"/>
              <a:gd name="connsiteY3" fmla="*/ 1213339 h 2015050"/>
              <a:gd name="connsiteX4" fmla="*/ 0 w 12209583"/>
              <a:gd name="connsiteY4" fmla="*/ 1972886 h 2015050"/>
              <a:gd name="connsiteX5" fmla="*/ 17583 w 12209583"/>
              <a:gd name="connsiteY5" fmla="*/ 0 h 2015050"/>
              <a:gd name="connsiteX0" fmla="*/ 17583 w 12209583"/>
              <a:gd name="connsiteY0" fmla="*/ 0 h 1972886"/>
              <a:gd name="connsiteX1" fmla="*/ 12209583 w 12209583"/>
              <a:gd name="connsiteY1" fmla="*/ 0 h 1972886"/>
              <a:gd name="connsiteX2" fmla="*/ 12209583 w 12209583"/>
              <a:gd name="connsiteY2" fmla="*/ 1128824 h 1972886"/>
              <a:gd name="connsiteX3" fmla="*/ 1740875 w 12209583"/>
              <a:gd name="connsiteY3" fmla="*/ 1213339 h 1972886"/>
              <a:gd name="connsiteX4" fmla="*/ 0 w 12209583"/>
              <a:gd name="connsiteY4" fmla="*/ 1972886 h 1972886"/>
              <a:gd name="connsiteX5" fmla="*/ 17583 w 12209583"/>
              <a:gd name="connsiteY5" fmla="*/ 0 h 1972886"/>
              <a:gd name="connsiteX0" fmla="*/ 17583 w 12209583"/>
              <a:gd name="connsiteY0" fmla="*/ 0 h 1990470"/>
              <a:gd name="connsiteX1" fmla="*/ 12209583 w 12209583"/>
              <a:gd name="connsiteY1" fmla="*/ 0 h 1990470"/>
              <a:gd name="connsiteX2" fmla="*/ 12209583 w 12209583"/>
              <a:gd name="connsiteY2" fmla="*/ 1128824 h 1990470"/>
              <a:gd name="connsiteX3" fmla="*/ 1740875 w 12209583"/>
              <a:gd name="connsiteY3" fmla="*/ 1213339 h 1990470"/>
              <a:gd name="connsiteX4" fmla="*/ 0 w 12209583"/>
              <a:gd name="connsiteY4" fmla="*/ 1990470 h 1990470"/>
              <a:gd name="connsiteX5" fmla="*/ 17583 w 12209583"/>
              <a:gd name="connsiteY5" fmla="*/ 0 h 1990470"/>
              <a:gd name="connsiteX0" fmla="*/ 17583 w 12209583"/>
              <a:gd name="connsiteY0" fmla="*/ 0 h 1990470"/>
              <a:gd name="connsiteX1" fmla="*/ 12209583 w 12209583"/>
              <a:gd name="connsiteY1" fmla="*/ 0 h 1990470"/>
              <a:gd name="connsiteX2" fmla="*/ 12209583 w 12209583"/>
              <a:gd name="connsiteY2" fmla="*/ 1128824 h 1990470"/>
              <a:gd name="connsiteX3" fmla="*/ 1828798 w 12209583"/>
              <a:gd name="connsiteY3" fmla="*/ 1195755 h 1990470"/>
              <a:gd name="connsiteX4" fmla="*/ 0 w 12209583"/>
              <a:gd name="connsiteY4" fmla="*/ 1990470 h 1990470"/>
              <a:gd name="connsiteX5" fmla="*/ 17583 w 12209583"/>
              <a:gd name="connsiteY5" fmla="*/ 0 h 1990470"/>
              <a:gd name="connsiteX0" fmla="*/ 17583 w 12209583"/>
              <a:gd name="connsiteY0" fmla="*/ 0 h 1990470"/>
              <a:gd name="connsiteX1" fmla="*/ 12209583 w 12209583"/>
              <a:gd name="connsiteY1" fmla="*/ 0 h 1990470"/>
              <a:gd name="connsiteX2" fmla="*/ 12209583 w 12209583"/>
              <a:gd name="connsiteY2" fmla="*/ 1128824 h 1990470"/>
              <a:gd name="connsiteX3" fmla="*/ 1916721 w 12209583"/>
              <a:gd name="connsiteY3" fmla="*/ 1160586 h 1990470"/>
              <a:gd name="connsiteX4" fmla="*/ 0 w 12209583"/>
              <a:gd name="connsiteY4" fmla="*/ 1990470 h 1990470"/>
              <a:gd name="connsiteX5" fmla="*/ 17583 w 12209583"/>
              <a:gd name="connsiteY5" fmla="*/ 0 h 1990470"/>
              <a:gd name="connsiteX0" fmla="*/ 17583 w 12209583"/>
              <a:gd name="connsiteY0" fmla="*/ 0 h 1990470"/>
              <a:gd name="connsiteX1" fmla="*/ 12209583 w 12209583"/>
              <a:gd name="connsiteY1" fmla="*/ 0 h 1990470"/>
              <a:gd name="connsiteX2" fmla="*/ 12209583 w 12209583"/>
              <a:gd name="connsiteY2" fmla="*/ 1128824 h 1990470"/>
              <a:gd name="connsiteX3" fmla="*/ 1916721 w 12209583"/>
              <a:gd name="connsiteY3" fmla="*/ 1160586 h 1990470"/>
              <a:gd name="connsiteX4" fmla="*/ 0 w 12209583"/>
              <a:gd name="connsiteY4" fmla="*/ 1990470 h 1990470"/>
              <a:gd name="connsiteX5" fmla="*/ 17583 w 12209583"/>
              <a:gd name="connsiteY5" fmla="*/ 0 h 1990470"/>
              <a:gd name="connsiteX0" fmla="*/ 17583 w 12209583"/>
              <a:gd name="connsiteY0" fmla="*/ 0 h 2289409"/>
              <a:gd name="connsiteX1" fmla="*/ 12209583 w 12209583"/>
              <a:gd name="connsiteY1" fmla="*/ 0 h 2289409"/>
              <a:gd name="connsiteX2" fmla="*/ 12209583 w 12209583"/>
              <a:gd name="connsiteY2" fmla="*/ 1128824 h 2289409"/>
              <a:gd name="connsiteX3" fmla="*/ 1916721 w 12209583"/>
              <a:gd name="connsiteY3" fmla="*/ 1160586 h 2289409"/>
              <a:gd name="connsiteX4" fmla="*/ 0 w 12209583"/>
              <a:gd name="connsiteY4" fmla="*/ 2289409 h 2289409"/>
              <a:gd name="connsiteX5" fmla="*/ 17583 w 12209583"/>
              <a:gd name="connsiteY5" fmla="*/ 0 h 2289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09583" h="2289409">
                <a:moveTo>
                  <a:pt x="17583" y="0"/>
                </a:moveTo>
                <a:lnTo>
                  <a:pt x="12209583" y="0"/>
                </a:lnTo>
                <a:lnTo>
                  <a:pt x="12209583" y="1128824"/>
                </a:lnTo>
                <a:lnTo>
                  <a:pt x="1916721" y="1160586"/>
                </a:lnTo>
                <a:cubicBezTo>
                  <a:pt x="300891" y="1125417"/>
                  <a:pt x="38100" y="2265962"/>
                  <a:pt x="0" y="2289409"/>
                </a:cubicBezTo>
                <a:lnTo>
                  <a:pt x="17583" y="0"/>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224" y="119082"/>
            <a:ext cx="2776952" cy="940305"/>
          </a:xfrm>
          <a:prstGeom prst="rect">
            <a:avLst/>
          </a:prstGeom>
        </p:spPr>
      </p:pic>
    </p:spTree>
    <p:extLst>
      <p:ext uri="{BB962C8B-B14F-4D97-AF65-F5344CB8AC3E}">
        <p14:creationId xmlns:p14="http://schemas.microsoft.com/office/powerpoint/2010/main" val="3551085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C3BB2-60F6-49A6-B3D4-2878517B5BB4}"/>
              </a:ext>
            </a:extLst>
          </p:cNvPr>
          <p:cNvSpPr>
            <a:spLocks noGrp="1"/>
          </p:cNvSpPr>
          <p:nvPr>
            <p:ph type="title"/>
          </p:nvPr>
        </p:nvSpPr>
        <p:spPr>
          <a:xfrm>
            <a:off x="838200" y="1259911"/>
            <a:ext cx="10515600" cy="757732"/>
          </a:xfrm>
        </p:spPr>
        <p:txBody>
          <a:bodyPr>
            <a:normAutofit/>
          </a:bodyPr>
          <a:lstStyle/>
          <a:p>
            <a:r>
              <a:rPr lang="en-GB" sz="4000" dirty="0"/>
              <a:t>Overview</a:t>
            </a:r>
            <a:endParaRPr lang="en-DE" sz="4000" dirty="0"/>
          </a:p>
        </p:txBody>
      </p:sp>
      <p:sp>
        <p:nvSpPr>
          <p:cNvPr id="3" name="Content Placeholder 2">
            <a:extLst>
              <a:ext uri="{FF2B5EF4-FFF2-40B4-BE49-F238E27FC236}">
                <a16:creationId xmlns:a16="http://schemas.microsoft.com/office/drawing/2014/main" id="{9292FBCE-1163-48EB-A3B7-F7474EA24FDB}"/>
              </a:ext>
            </a:extLst>
          </p:cNvPr>
          <p:cNvSpPr>
            <a:spLocks noGrp="1"/>
          </p:cNvSpPr>
          <p:nvPr>
            <p:ph idx="1"/>
          </p:nvPr>
        </p:nvSpPr>
        <p:spPr>
          <a:xfrm>
            <a:off x="838200" y="2107094"/>
            <a:ext cx="10641496" cy="3481055"/>
          </a:xfrm>
        </p:spPr>
        <p:txBody>
          <a:bodyPr>
            <a:noAutofit/>
          </a:bodyPr>
          <a:lstStyle/>
          <a:p>
            <a:r>
              <a:rPr lang="en-GB" dirty="0"/>
              <a:t> A socio-technical energy transition simulation model, TEMPEST, incorporates societal and political factors influencing transition</a:t>
            </a:r>
          </a:p>
          <a:p>
            <a:pPr lvl="1"/>
            <a:r>
              <a:rPr lang="en-GB" sz="2800" dirty="0"/>
              <a:t>Societal preferences for different mitigation measures</a:t>
            </a:r>
          </a:p>
          <a:p>
            <a:pPr lvl="1"/>
            <a:r>
              <a:rPr lang="en-GB" sz="2800" dirty="0"/>
              <a:t>The importance of political capital as a “fuel” for energy transition</a:t>
            </a:r>
          </a:p>
          <a:p>
            <a:r>
              <a:rPr lang="en-GB" dirty="0"/>
              <a:t>SSP1, SSP2 and SSP5 are interpreted for TEMPEST and modelling results compared to those from IMAGE for the same SSPs</a:t>
            </a:r>
          </a:p>
          <a:p>
            <a:r>
              <a:rPr lang="en-GB" dirty="0"/>
              <a:t>Three recommendations for using TEMPEST results to improve understanding of the real-world feasibility of modelled IAM pathways </a:t>
            </a:r>
          </a:p>
        </p:txBody>
      </p:sp>
    </p:spTree>
    <p:extLst>
      <p:ext uri="{BB962C8B-B14F-4D97-AF65-F5344CB8AC3E}">
        <p14:creationId xmlns:p14="http://schemas.microsoft.com/office/powerpoint/2010/main" val="3475282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D453B-8853-4B09-9117-3EABA773211C}"/>
              </a:ext>
            </a:extLst>
          </p:cNvPr>
          <p:cNvSpPr>
            <a:spLocks noGrp="1"/>
          </p:cNvSpPr>
          <p:nvPr>
            <p:ph type="title"/>
          </p:nvPr>
        </p:nvSpPr>
        <p:spPr>
          <a:xfrm>
            <a:off x="6968358" y="1070726"/>
            <a:ext cx="4385441" cy="678842"/>
          </a:xfrm>
        </p:spPr>
        <p:txBody>
          <a:bodyPr>
            <a:normAutofit/>
          </a:bodyPr>
          <a:lstStyle/>
          <a:p>
            <a:r>
              <a:rPr lang="en-GB" sz="4000" dirty="0"/>
              <a:t>Model structure</a:t>
            </a:r>
            <a:endParaRPr lang="en-DE" sz="4000" dirty="0"/>
          </a:p>
        </p:txBody>
      </p:sp>
      <p:pic>
        <p:nvPicPr>
          <p:cNvPr id="4" name="Content Placeholder 3">
            <a:extLst>
              <a:ext uri="{FF2B5EF4-FFF2-40B4-BE49-F238E27FC236}">
                <a16:creationId xmlns:a16="http://schemas.microsoft.com/office/drawing/2014/main" id="{324DD827-5E01-5285-8019-CB4422F6CE7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68128" y="1749567"/>
            <a:ext cx="5492558" cy="4273546"/>
          </a:xfrm>
          <a:prstGeom prst="rect">
            <a:avLst/>
          </a:prstGeom>
          <a:noFill/>
          <a:ln>
            <a:solidFill>
              <a:schemeClr val="bg1">
                <a:lumMod val="85000"/>
              </a:schemeClr>
            </a:solidFill>
          </a:ln>
        </p:spPr>
      </p:pic>
      <p:sp>
        <p:nvSpPr>
          <p:cNvPr id="5" name="Content Placeholder 2">
            <a:extLst>
              <a:ext uri="{FF2B5EF4-FFF2-40B4-BE49-F238E27FC236}">
                <a16:creationId xmlns:a16="http://schemas.microsoft.com/office/drawing/2014/main" id="{C475EA0E-F0F6-1B48-1094-93BEB10F9CE0}"/>
              </a:ext>
            </a:extLst>
          </p:cNvPr>
          <p:cNvSpPr txBox="1">
            <a:spLocks/>
          </p:cNvSpPr>
          <p:nvPr/>
        </p:nvSpPr>
        <p:spPr>
          <a:xfrm>
            <a:off x="603443" y="1765738"/>
            <a:ext cx="5257800" cy="40325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TEMPEST’s simulation behaviours are endogenously generated from a system of interconnected feedback loops</a:t>
            </a:r>
          </a:p>
          <a:p>
            <a:r>
              <a:rPr lang="en-GB" dirty="0"/>
              <a:t>Political capital is used to create policy ambition</a:t>
            </a:r>
          </a:p>
          <a:p>
            <a:r>
              <a:rPr lang="en-GB" dirty="0"/>
              <a:t>Policy ambition increases the public willingness to participate in adopting mitigation measures</a:t>
            </a:r>
          </a:p>
        </p:txBody>
      </p:sp>
    </p:spTree>
    <p:extLst>
      <p:ext uri="{BB962C8B-B14F-4D97-AF65-F5344CB8AC3E}">
        <p14:creationId xmlns:p14="http://schemas.microsoft.com/office/powerpoint/2010/main" val="53046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D453B-8853-4B09-9117-3EABA773211C}"/>
              </a:ext>
            </a:extLst>
          </p:cNvPr>
          <p:cNvSpPr>
            <a:spLocks noGrp="1"/>
          </p:cNvSpPr>
          <p:nvPr>
            <p:ph type="title"/>
          </p:nvPr>
        </p:nvSpPr>
        <p:spPr>
          <a:xfrm>
            <a:off x="838200" y="1060935"/>
            <a:ext cx="10515600" cy="628717"/>
          </a:xfrm>
        </p:spPr>
        <p:txBody>
          <a:bodyPr>
            <a:normAutofit fontScale="90000"/>
          </a:bodyPr>
          <a:lstStyle/>
          <a:p>
            <a:r>
              <a:rPr lang="en-GB" sz="4000" dirty="0"/>
              <a:t>Comparing trends from TEMPEST and IMAGE</a:t>
            </a:r>
            <a:endParaRPr lang="en-DE" sz="4000" dirty="0"/>
          </a:p>
        </p:txBody>
      </p:sp>
      <p:sp>
        <p:nvSpPr>
          <p:cNvPr id="5" name="Content Placeholder 2">
            <a:extLst>
              <a:ext uri="{FF2B5EF4-FFF2-40B4-BE49-F238E27FC236}">
                <a16:creationId xmlns:a16="http://schemas.microsoft.com/office/drawing/2014/main" id="{7C108A9B-B3C8-898B-2C5C-58D3804C7852}"/>
              </a:ext>
            </a:extLst>
          </p:cNvPr>
          <p:cNvSpPr txBox="1">
            <a:spLocks/>
          </p:cNvSpPr>
          <p:nvPr/>
        </p:nvSpPr>
        <p:spPr>
          <a:xfrm>
            <a:off x="396681" y="1620078"/>
            <a:ext cx="11570031" cy="190304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GB" dirty="0"/>
              <a:t>Rates of change in key indicators, in both models, are much lower in historic trends than in future – indicating how  challenging and disruptive future changes are likely to be</a:t>
            </a:r>
          </a:p>
          <a:p>
            <a:pPr>
              <a:lnSpc>
                <a:spcPct val="120000"/>
              </a:lnSpc>
            </a:pPr>
            <a:r>
              <a:rPr lang="en-GB" dirty="0"/>
              <a:t>IMAGE generally achieves higher emissions reductions (including BECCS that is not in TEMPEST)</a:t>
            </a:r>
          </a:p>
          <a:p>
            <a:pPr>
              <a:lnSpc>
                <a:spcPct val="120000"/>
              </a:lnSpc>
            </a:pPr>
            <a:r>
              <a:rPr lang="en-GB" dirty="0"/>
              <a:t>TEMPEST pathways have higher energy demand reductions; </a:t>
            </a:r>
            <a:r>
              <a:rPr lang="en-GB" i="1" dirty="0"/>
              <a:t>‘the power of demand-side changes might be underexplored in existing IAMs scenarios’ </a:t>
            </a:r>
            <a:r>
              <a:rPr lang="en-GB" dirty="0"/>
              <a:t>(</a:t>
            </a:r>
            <a:r>
              <a:rPr lang="en-GB" dirty="0" err="1"/>
              <a:t>Brutschin</a:t>
            </a:r>
            <a:r>
              <a:rPr lang="en-GB" dirty="0"/>
              <a:t> et al., 2021). </a:t>
            </a:r>
          </a:p>
        </p:txBody>
      </p:sp>
      <p:pic>
        <p:nvPicPr>
          <p:cNvPr id="7" name="Picture 6">
            <a:extLst>
              <a:ext uri="{FF2B5EF4-FFF2-40B4-BE49-F238E27FC236}">
                <a16:creationId xmlns:a16="http://schemas.microsoft.com/office/drawing/2014/main" id="{6F2E137A-E4F2-A92E-0C9A-30DC09264632}"/>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156791" y="3523120"/>
            <a:ext cx="4403035" cy="3195732"/>
          </a:xfrm>
          <a:prstGeom prst="rect">
            <a:avLst/>
          </a:prstGeom>
          <a:noFill/>
        </p:spPr>
      </p:pic>
      <p:pic>
        <p:nvPicPr>
          <p:cNvPr id="8" name="Picture 7">
            <a:extLst>
              <a:ext uri="{FF2B5EF4-FFF2-40B4-BE49-F238E27FC236}">
                <a16:creationId xmlns:a16="http://schemas.microsoft.com/office/drawing/2014/main" id="{B633CAA4-35E6-7CA0-697B-D8B42CC7C29A}"/>
              </a:ext>
            </a:extLst>
          </p:cNvPr>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6559826" y="3523119"/>
            <a:ext cx="4403034" cy="3195731"/>
          </a:xfrm>
          <a:prstGeom prst="rect">
            <a:avLst/>
          </a:prstGeom>
          <a:noFill/>
        </p:spPr>
      </p:pic>
    </p:spTree>
    <p:extLst>
      <p:ext uri="{BB962C8B-B14F-4D97-AF65-F5344CB8AC3E}">
        <p14:creationId xmlns:p14="http://schemas.microsoft.com/office/powerpoint/2010/main" val="3942874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D453B-8853-4B09-9117-3EABA773211C}"/>
              </a:ext>
            </a:extLst>
          </p:cNvPr>
          <p:cNvSpPr>
            <a:spLocks noGrp="1"/>
          </p:cNvSpPr>
          <p:nvPr>
            <p:ph type="title"/>
          </p:nvPr>
        </p:nvSpPr>
        <p:spPr>
          <a:xfrm>
            <a:off x="928095" y="1041250"/>
            <a:ext cx="10515600" cy="608645"/>
          </a:xfrm>
        </p:spPr>
        <p:txBody>
          <a:bodyPr>
            <a:normAutofit fontScale="90000"/>
          </a:bodyPr>
          <a:lstStyle/>
          <a:p>
            <a:r>
              <a:rPr lang="en-GB" sz="4000" dirty="0"/>
              <a:t>Recommendations</a:t>
            </a:r>
            <a:endParaRPr lang="en-DE" sz="4000" dirty="0"/>
          </a:p>
        </p:txBody>
      </p:sp>
      <p:graphicFrame>
        <p:nvGraphicFramePr>
          <p:cNvPr id="3" name="Table 3">
            <a:extLst>
              <a:ext uri="{FF2B5EF4-FFF2-40B4-BE49-F238E27FC236}">
                <a16:creationId xmlns:a16="http://schemas.microsoft.com/office/drawing/2014/main" id="{863F41FF-B09E-FC35-201B-8357140122D0}"/>
              </a:ext>
            </a:extLst>
          </p:cNvPr>
          <p:cNvGraphicFramePr>
            <a:graphicFrameLocks noGrp="1"/>
          </p:cNvGraphicFramePr>
          <p:nvPr>
            <p:extLst>
              <p:ext uri="{D42A27DB-BD31-4B8C-83A1-F6EECF244321}">
                <p14:modId xmlns:p14="http://schemas.microsoft.com/office/powerpoint/2010/main" val="4102045525"/>
              </p:ext>
            </p:extLst>
          </p:nvPr>
        </p:nvGraphicFramePr>
        <p:xfrm>
          <a:off x="308113" y="1600489"/>
          <a:ext cx="11549270" cy="5039213"/>
        </p:xfrm>
        <a:graphic>
          <a:graphicData uri="http://schemas.openxmlformats.org/drawingml/2006/table">
            <a:tbl>
              <a:tblPr firstRow="1" bandRow="1">
                <a:tableStyleId>{5C22544A-7EE6-4342-B048-85BDC9FD1C3A}</a:tableStyleId>
              </a:tblPr>
              <a:tblGrid>
                <a:gridCol w="5676889">
                  <a:extLst>
                    <a:ext uri="{9D8B030D-6E8A-4147-A177-3AD203B41FA5}">
                      <a16:colId xmlns:a16="http://schemas.microsoft.com/office/drawing/2014/main" val="2582341502"/>
                    </a:ext>
                  </a:extLst>
                </a:gridCol>
                <a:gridCol w="5872381">
                  <a:extLst>
                    <a:ext uri="{9D8B030D-6E8A-4147-A177-3AD203B41FA5}">
                      <a16:colId xmlns:a16="http://schemas.microsoft.com/office/drawing/2014/main" val="1701281377"/>
                    </a:ext>
                  </a:extLst>
                </a:gridCol>
              </a:tblGrid>
              <a:tr h="468835">
                <a:tc>
                  <a:txBody>
                    <a:bodyPr/>
                    <a:lstStyle/>
                    <a:p>
                      <a:r>
                        <a:rPr lang="en-GB" sz="2000" dirty="0"/>
                        <a:t>Need</a:t>
                      </a:r>
                    </a:p>
                  </a:txBody>
                  <a:tcPr anchor="ctr"/>
                </a:tc>
                <a:tc>
                  <a:txBody>
                    <a:bodyPr/>
                    <a:lstStyle/>
                    <a:p>
                      <a:r>
                        <a:rPr lang="en-GB" sz="2000" dirty="0"/>
                        <a:t>Recommendation</a:t>
                      </a:r>
                    </a:p>
                  </a:txBody>
                  <a:tcPr anchor="ctr"/>
                </a:tc>
                <a:extLst>
                  <a:ext uri="{0D108BD9-81ED-4DB2-BD59-A6C34878D82A}">
                    <a16:rowId xmlns:a16="http://schemas.microsoft.com/office/drawing/2014/main" val="3428886801"/>
                  </a:ext>
                </a:extLst>
              </a:tr>
              <a:tr h="1132099">
                <a:tc>
                  <a:txBody>
                    <a:bodyPr/>
                    <a:lstStyle/>
                    <a:p>
                      <a:r>
                        <a:rPr lang="en-GB" sz="2000" dirty="0"/>
                        <a:t>IAMs do not include uncertainty about the achievability of societal targets, and the importance of political and societal support (Keppo et al., 2021).</a:t>
                      </a:r>
                    </a:p>
                  </a:txBody>
                  <a:tcPr anchor="ctr"/>
                </a:tc>
                <a:tc>
                  <a:txBody>
                    <a:bodyPr/>
                    <a:lstStyle/>
                    <a:p>
                      <a:r>
                        <a:rPr lang="en-GB" sz="2000" dirty="0"/>
                        <a:t>Use TEMPEST results to set ranges of uncertainty in deployment of mitigation measures, which are driven by variability in political and societal factors.</a:t>
                      </a:r>
                    </a:p>
                  </a:txBody>
                  <a:tcPr anchor="ctr"/>
                </a:tc>
                <a:extLst>
                  <a:ext uri="{0D108BD9-81ED-4DB2-BD59-A6C34878D82A}">
                    <a16:rowId xmlns:a16="http://schemas.microsoft.com/office/drawing/2014/main" val="623998149"/>
                  </a:ext>
                </a:extLst>
              </a:tr>
              <a:tr h="1518039">
                <a:tc>
                  <a:txBody>
                    <a:bodyPr/>
                    <a:lstStyle/>
                    <a:p>
                      <a:r>
                        <a:rPr lang="en-GB" sz="2000" dirty="0"/>
                        <a:t>There is risk of climate mitigation targets not being met due to societal pushback (climate policy backlash (Patterson, 2023)) during times of rapid and disruptive change in energy systems.</a:t>
                      </a:r>
                    </a:p>
                  </a:txBody>
                  <a:tcPr anchor="ctr"/>
                </a:tc>
                <a:tc>
                  <a:txBody>
                    <a:bodyPr/>
                    <a:lstStyle/>
                    <a:p>
                      <a:r>
                        <a:rPr lang="en-GB" sz="2000" dirty="0"/>
                        <a:t>TEMPEST modelling shows a risk of up to 70% increase in emissions from strong pushback; TEMPEST findings could be used to assess IAM pathways for the magnitude of risk from pushback.</a:t>
                      </a:r>
                    </a:p>
                  </a:txBody>
                  <a:tcPr anchor="ctr"/>
                </a:tc>
                <a:extLst>
                  <a:ext uri="{0D108BD9-81ED-4DB2-BD59-A6C34878D82A}">
                    <a16:rowId xmlns:a16="http://schemas.microsoft.com/office/drawing/2014/main" val="300738005"/>
                  </a:ext>
                </a:extLst>
              </a:tr>
              <a:tr h="1741261">
                <a:tc>
                  <a:txBody>
                    <a:bodyPr/>
                    <a:lstStyle/>
                    <a:p>
                      <a:r>
                        <a:rPr lang="en-GB" sz="2000" dirty="0"/>
                        <a:t>Energy service demand (ESD) in IAMs is exogenously driven, with inputs derived from decomposition analysis. Yet ESD in future is expected to be influenced by social innovation in energy service provision and other wider societal changes due to energy transition.</a:t>
                      </a:r>
                    </a:p>
                  </a:txBody>
                  <a:tcPr anchor="ctr"/>
                </a:tc>
                <a:tc>
                  <a:txBody>
                    <a:bodyPr/>
                    <a:lstStyle/>
                    <a:p>
                      <a:r>
                        <a:rPr lang="en-GB" sz="2000" dirty="0"/>
                        <a:t>TEMPEST endogenously calculates ESD, allowing for testing of policy measures to influence ESD. TEMPEST results could be used to adjust IAM assumptions about “avoid, shift improve” behaviours to reflect a wider range of future societal responses and policy instruments.</a:t>
                      </a:r>
                    </a:p>
                  </a:txBody>
                  <a:tcPr anchor="ctr"/>
                </a:tc>
                <a:extLst>
                  <a:ext uri="{0D108BD9-81ED-4DB2-BD59-A6C34878D82A}">
                    <a16:rowId xmlns:a16="http://schemas.microsoft.com/office/drawing/2014/main" val="1722492937"/>
                  </a:ext>
                </a:extLst>
              </a:tr>
            </a:tbl>
          </a:graphicData>
        </a:graphic>
      </p:graphicFrame>
    </p:spTree>
    <p:extLst>
      <p:ext uri="{BB962C8B-B14F-4D97-AF65-F5344CB8AC3E}">
        <p14:creationId xmlns:p14="http://schemas.microsoft.com/office/powerpoint/2010/main" val="3075704705"/>
      </p:ext>
    </p:extLst>
  </p:cSld>
  <p:clrMapOvr>
    <a:masterClrMapping/>
  </p:clrMapOvr>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pth">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122</TotalTime>
  <Words>465</Words>
  <Application>Microsoft Office PowerPoint</Application>
  <PresentationFormat>Widescreen</PresentationFormat>
  <Paragraphs>26</Paragraphs>
  <Slides>5</Slides>
  <Notes>0</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5</vt:i4>
      </vt:variant>
    </vt:vector>
  </HeadingPairs>
  <TitlesOfParts>
    <vt:vector size="15" baseType="lpstr">
      <vt:lpstr>Arial</vt:lpstr>
      <vt:lpstr>Calibri</vt:lpstr>
      <vt:lpstr>Calibri Light</vt:lpstr>
      <vt:lpstr>Corbel</vt:lpstr>
      <vt:lpstr>IBM Plex Sans</vt:lpstr>
      <vt:lpstr>2_Custom Design</vt:lpstr>
      <vt:lpstr>Depth</vt:lpstr>
      <vt:lpstr>3_Custom Design</vt:lpstr>
      <vt:lpstr>4_Custom Design</vt:lpstr>
      <vt:lpstr>5_Custom Design</vt:lpstr>
      <vt:lpstr>NAVIGATE Task 2.3  Socio-technical energy transition modelling - the TEMPEST model</vt:lpstr>
      <vt:lpstr>Overview</vt:lpstr>
      <vt:lpstr>Model structure</vt:lpstr>
      <vt:lpstr>Comparing trends from TEMPEST and IMAGE</vt:lpstr>
      <vt:lpstr>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Ramona Lorenz</dc:creator>
  <cp:lastModifiedBy>Rachel Freeman</cp:lastModifiedBy>
  <cp:revision>103</cp:revision>
  <dcterms:created xsi:type="dcterms:W3CDTF">2020-02-07T10:39:34Z</dcterms:created>
  <dcterms:modified xsi:type="dcterms:W3CDTF">2023-05-17T10:42:48Z</dcterms:modified>
</cp:coreProperties>
</file>