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73" r:id="rId4"/>
    <p:sldMasterId id="2147483703" r:id="rId5"/>
    <p:sldMasterId id="2147483688" r:id="rId6"/>
    <p:sldMasterId id="2147483731" r:id="rId7"/>
    <p:sldMasterId id="2147483747" r:id="rId8"/>
    <p:sldMasterId id="2147483760" r:id="rId9"/>
  </p:sldMasterIdLst>
  <p:notesMasterIdLst>
    <p:notesMasterId r:id="rId25"/>
  </p:notesMasterIdLst>
  <p:handoutMasterIdLst>
    <p:handoutMasterId r:id="rId26"/>
  </p:handoutMasterIdLst>
  <p:sldIdLst>
    <p:sldId id="499" r:id="rId10"/>
    <p:sldId id="258" r:id="rId11"/>
    <p:sldId id="529" r:id="rId12"/>
    <p:sldId id="260" r:id="rId13"/>
    <p:sldId id="266" r:id="rId14"/>
    <p:sldId id="502" r:id="rId15"/>
    <p:sldId id="496" r:id="rId16"/>
    <p:sldId id="485" r:id="rId17"/>
    <p:sldId id="530" r:id="rId18"/>
    <p:sldId id="503" r:id="rId19"/>
    <p:sldId id="454" r:id="rId20"/>
    <p:sldId id="513" r:id="rId21"/>
    <p:sldId id="524" r:id="rId22"/>
    <p:sldId id="519" r:id="rId23"/>
    <p:sldId id="532"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 RUIJVEN Bas" initials="VB" lastIdx="1" clrIdx="0">
    <p:extLst>
      <p:ext uri="{19B8F6BF-5375-455C-9EA6-DF929625EA0E}">
        <p15:presenceInfo xmlns:p15="http://schemas.microsoft.com/office/powerpoint/2012/main" userId="S::vanruijv@iiasa.ac.at::67152702-3ede-4b10-aa35-40799dd55c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CCCCFF"/>
    <a:srgbClr val="CCFFCC"/>
    <a:srgbClr val="2854A3"/>
    <a:srgbClr val="00589E"/>
    <a:srgbClr val="0057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30"/>
    <p:restoredTop sz="94620" autoAdjust="0"/>
  </p:normalViewPr>
  <p:slideViewPr>
    <p:cSldViewPr snapToGrid="0">
      <p:cViewPr varScale="1">
        <p:scale>
          <a:sx n="108" d="100"/>
          <a:sy n="108" d="100"/>
        </p:scale>
        <p:origin x="678" y="108"/>
      </p:cViewPr>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0" d="100"/>
          <a:sy n="80" d="100"/>
        </p:scale>
        <p:origin x="401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zel Pettifor" userId="96723cfd-be34-4161-824d-5984b312decb" providerId="ADAL" clId="{C9C2B85F-7D45-47F2-9109-D11A480E7A3A}"/>
    <pc:docChg chg="undo custSel addSld delSld modSld">
      <pc:chgData name="Hazel Pettifor" userId="96723cfd-be34-4161-824d-5984b312decb" providerId="ADAL" clId="{C9C2B85F-7D45-47F2-9109-D11A480E7A3A}" dt="2023-05-30T12:28:53.703" v="2027" actId="478"/>
      <pc:docMkLst>
        <pc:docMk/>
      </pc:docMkLst>
      <pc:sldChg chg="addSp modSp mod modNotes">
        <pc:chgData name="Hazel Pettifor" userId="96723cfd-be34-4161-824d-5984b312decb" providerId="ADAL" clId="{C9C2B85F-7D45-47F2-9109-D11A480E7A3A}" dt="2023-05-30T12:24:00.625" v="1953" actId="20577"/>
        <pc:sldMkLst>
          <pc:docMk/>
          <pc:sldMk cId="3336958940" sldId="258"/>
        </pc:sldMkLst>
        <pc:spChg chg="add mod">
          <ac:chgData name="Hazel Pettifor" userId="96723cfd-be34-4161-824d-5984b312decb" providerId="ADAL" clId="{C9C2B85F-7D45-47F2-9109-D11A480E7A3A}" dt="2023-05-30T11:54:08.070" v="1740" actId="1076"/>
          <ac:spMkLst>
            <pc:docMk/>
            <pc:sldMk cId="3336958940" sldId="258"/>
            <ac:spMk id="2" creationId="{A716EA85-1101-70CF-FB30-108EACCDD429}"/>
          </ac:spMkLst>
        </pc:spChg>
        <pc:spChg chg="add mod">
          <ac:chgData name="Hazel Pettifor" userId="96723cfd-be34-4161-824d-5984b312decb" providerId="ADAL" clId="{C9C2B85F-7D45-47F2-9109-D11A480E7A3A}" dt="2023-05-30T11:54:11.133" v="1741" actId="1076"/>
          <ac:spMkLst>
            <pc:docMk/>
            <pc:sldMk cId="3336958940" sldId="258"/>
            <ac:spMk id="3" creationId="{4F8121D3-B779-08A9-F407-4DF12523C67C}"/>
          </ac:spMkLst>
        </pc:spChg>
        <pc:spChg chg="mod">
          <ac:chgData name="Hazel Pettifor" userId="96723cfd-be34-4161-824d-5984b312decb" providerId="ADAL" clId="{C9C2B85F-7D45-47F2-9109-D11A480E7A3A}" dt="2023-05-30T11:59:53.249" v="1810" actId="1076"/>
          <ac:spMkLst>
            <pc:docMk/>
            <pc:sldMk cId="3336958940" sldId="258"/>
            <ac:spMk id="8" creationId="{00000000-0000-0000-0000-000000000000}"/>
          </ac:spMkLst>
        </pc:spChg>
        <pc:picChg chg="mod">
          <ac:chgData name="Hazel Pettifor" userId="96723cfd-be34-4161-824d-5984b312decb" providerId="ADAL" clId="{C9C2B85F-7D45-47F2-9109-D11A480E7A3A}" dt="2023-05-30T11:53:59.998" v="1738" actId="1076"/>
          <ac:picMkLst>
            <pc:docMk/>
            <pc:sldMk cId="3336958940" sldId="258"/>
            <ac:picMk id="2054" creationId="{00000000-0000-0000-0000-000000000000}"/>
          </ac:picMkLst>
        </pc:picChg>
      </pc:sldChg>
      <pc:sldChg chg="modSp mod modNotes">
        <pc:chgData name="Hazel Pettifor" userId="96723cfd-be34-4161-824d-5984b312decb" providerId="ADAL" clId="{C9C2B85F-7D45-47F2-9109-D11A480E7A3A}" dt="2023-05-30T12:24:26.502" v="1961" actId="6549"/>
        <pc:sldMkLst>
          <pc:docMk/>
          <pc:sldMk cId="86576696" sldId="260"/>
        </pc:sldMkLst>
        <pc:spChg chg="mod">
          <ac:chgData name="Hazel Pettifor" userId="96723cfd-be34-4161-824d-5984b312decb" providerId="ADAL" clId="{C9C2B85F-7D45-47F2-9109-D11A480E7A3A}" dt="2023-05-30T11:54:22.260" v="1744" actId="255"/>
          <ac:spMkLst>
            <pc:docMk/>
            <pc:sldMk cId="86576696" sldId="260"/>
            <ac:spMk id="9" creationId="{883E53BD-02CD-4F83-80F5-A1C5835FEAC2}"/>
          </ac:spMkLst>
        </pc:spChg>
      </pc:sldChg>
      <pc:sldChg chg="modSp del mod">
        <pc:chgData name="Hazel Pettifor" userId="96723cfd-be34-4161-824d-5984b312decb" providerId="ADAL" clId="{C9C2B85F-7D45-47F2-9109-D11A480E7A3A}" dt="2023-05-30T10:42:59.261" v="880" actId="47"/>
        <pc:sldMkLst>
          <pc:docMk/>
          <pc:sldMk cId="3341170986" sldId="261"/>
        </pc:sldMkLst>
        <pc:spChg chg="mod">
          <ac:chgData name="Hazel Pettifor" userId="96723cfd-be34-4161-824d-5984b312decb" providerId="ADAL" clId="{C9C2B85F-7D45-47F2-9109-D11A480E7A3A}" dt="2023-05-22T15:23:45.542" v="224" actId="20577"/>
          <ac:spMkLst>
            <pc:docMk/>
            <pc:sldMk cId="3341170986" sldId="261"/>
            <ac:spMk id="2" creationId="{00000000-0000-0000-0000-000000000000}"/>
          </ac:spMkLst>
        </pc:spChg>
        <pc:spChg chg="mod">
          <ac:chgData name="Hazel Pettifor" userId="96723cfd-be34-4161-824d-5984b312decb" providerId="ADAL" clId="{C9C2B85F-7D45-47F2-9109-D11A480E7A3A}" dt="2023-05-22T15:23:58.768" v="228" actId="20577"/>
          <ac:spMkLst>
            <pc:docMk/>
            <pc:sldMk cId="3341170986" sldId="261"/>
            <ac:spMk id="3" creationId="{00000000-0000-0000-0000-000000000000}"/>
          </ac:spMkLst>
        </pc:spChg>
      </pc:sldChg>
      <pc:sldChg chg="addSp delSp modSp del mod modNotes">
        <pc:chgData name="Hazel Pettifor" userId="96723cfd-be34-4161-824d-5984b312decb" providerId="ADAL" clId="{C9C2B85F-7D45-47F2-9109-D11A480E7A3A}" dt="2023-05-30T12:00:02.513" v="1811" actId="207"/>
        <pc:sldMkLst>
          <pc:docMk/>
          <pc:sldMk cId="3752525844" sldId="266"/>
        </pc:sldMkLst>
        <pc:spChg chg="mod">
          <ac:chgData name="Hazel Pettifor" userId="96723cfd-be34-4161-824d-5984b312decb" providerId="ADAL" clId="{C9C2B85F-7D45-47F2-9109-D11A480E7A3A}" dt="2023-05-30T11:54:53.559" v="1751" actId="114"/>
          <ac:spMkLst>
            <pc:docMk/>
            <pc:sldMk cId="3752525844" sldId="266"/>
            <ac:spMk id="2" creationId="{E57DBE93-F4D6-4012-920B-943E57583EB2}"/>
          </ac:spMkLst>
        </pc:spChg>
        <pc:spChg chg="mod">
          <ac:chgData name="Hazel Pettifor" userId="96723cfd-be34-4161-824d-5984b312decb" providerId="ADAL" clId="{C9C2B85F-7D45-47F2-9109-D11A480E7A3A}" dt="2023-05-30T10:56:27.945" v="1330" actId="1076"/>
          <ac:spMkLst>
            <pc:docMk/>
            <pc:sldMk cId="3752525844" sldId="266"/>
            <ac:spMk id="3" creationId="{05C33591-2B0E-40E7-8B13-01DF317AF864}"/>
          </ac:spMkLst>
        </pc:spChg>
        <pc:spChg chg="mod">
          <ac:chgData name="Hazel Pettifor" userId="96723cfd-be34-4161-824d-5984b312decb" providerId="ADAL" clId="{C9C2B85F-7D45-47F2-9109-D11A480E7A3A}" dt="2023-05-30T10:56:27.945" v="1330" actId="1076"/>
          <ac:spMkLst>
            <pc:docMk/>
            <pc:sldMk cId="3752525844" sldId="266"/>
            <ac:spMk id="4" creationId="{1C710DF5-5572-46D5-A3E2-E35E4499A68F}"/>
          </ac:spMkLst>
        </pc:spChg>
        <pc:spChg chg="mod">
          <ac:chgData name="Hazel Pettifor" userId="96723cfd-be34-4161-824d-5984b312decb" providerId="ADAL" clId="{C9C2B85F-7D45-47F2-9109-D11A480E7A3A}" dt="2023-05-30T10:56:27.945" v="1330" actId="1076"/>
          <ac:spMkLst>
            <pc:docMk/>
            <pc:sldMk cId="3752525844" sldId="266"/>
            <ac:spMk id="5" creationId="{BBA5FCDC-B33A-46CE-B9EC-E32657BF6296}"/>
          </ac:spMkLst>
        </pc:spChg>
        <pc:spChg chg="add mod">
          <ac:chgData name="Hazel Pettifor" userId="96723cfd-be34-4161-824d-5984b312decb" providerId="ADAL" clId="{C9C2B85F-7D45-47F2-9109-D11A480E7A3A}" dt="2023-05-30T12:00:02.513" v="1811" actId="207"/>
          <ac:spMkLst>
            <pc:docMk/>
            <pc:sldMk cId="3752525844" sldId="266"/>
            <ac:spMk id="6" creationId="{2ACEFFC6-E597-9818-7A1D-C297ADA6BE09}"/>
          </ac:spMkLst>
        </pc:spChg>
        <pc:spChg chg="mod">
          <ac:chgData name="Hazel Pettifor" userId="96723cfd-be34-4161-824d-5984b312decb" providerId="ADAL" clId="{C9C2B85F-7D45-47F2-9109-D11A480E7A3A}" dt="2023-05-30T10:56:27.945" v="1330" actId="1076"/>
          <ac:spMkLst>
            <pc:docMk/>
            <pc:sldMk cId="3752525844" sldId="266"/>
            <ac:spMk id="8" creationId="{CD5ECCF6-0890-4970-9E86-837F5B75D2F7}"/>
          </ac:spMkLst>
        </pc:spChg>
        <pc:spChg chg="add del mod">
          <ac:chgData name="Hazel Pettifor" userId="96723cfd-be34-4161-824d-5984b312decb" providerId="ADAL" clId="{C9C2B85F-7D45-47F2-9109-D11A480E7A3A}" dt="2023-05-30T10:30:55.333" v="715" actId="478"/>
          <ac:spMkLst>
            <pc:docMk/>
            <pc:sldMk cId="3752525844" sldId="266"/>
            <ac:spMk id="9" creationId="{18746981-6DAC-0FCD-378A-23F190DDBBF3}"/>
          </ac:spMkLst>
        </pc:spChg>
        <pc:spChg chg="mod">
          <ac:chgData name="Hazel Pettifor" userId="96723cfd-be34-4161-824d-5984b312decb" providerId="ADAL" clId="{C9C2B85F-7D45-47F2-9109-D11A480E7A3A}" dt="2023-05-30T10:56:27.945" v="1330" actId="1076"/>
          <ac:spMkLst>
            <pc:docMk/>
            <pc:sldMk cId="3752525844" sldId="266"/>
            <ac:spMk id="19" creationId="{A1AC5092-99E9-4BAB-88B5-325A99DFA96C}"/>
          </ac:spMkLst>
        </pc:spChg>
        <pc:spChg chg="mod">
          <ac:chgData name="Hazel Pettifor" userId="96723cfd-be34-4161-824d-5984b312decb" providerId="ADAL" clId="{C9C2B85F-7D45-47F2-9109-D11A480E7A3A}" dt="2023-05-30T10:56:27.945" v="1330" actId="1076"/>
          <ac:spMkLst>
            <pc:docMk/>
            <pc:sldMk cId="3752525844" sldId="266"/>
            <ac:spMk id="22" creationId="{CF113FF9-E2FE-45A7-B69B-AFA05D5CE3B9}"/>
          </ac:spMkLst>
        </pc:spChg>
        <pc:spChg chg="mod">
          <ac:chgData name="Hazel Pettifor" userId="96723cfd-be34-4161-824d-5984b312decb" providerId="ADAL" clId="{C9C2B85F-7D45-47F2-9109-D11A480E7A3A}" dt="2023-05-30T10:56:27.945" v="1330" actId="1076"/>
          <ac:spMkLst>
            <pc:docMk/>
            <pc:sldMk cId="3752525844" sldId="266"/>
            <ac:spMk id="23" creationId="{57E13517-1E94-4744-B792-A7B5A0F8A20D}"/>
          </ac:spMkLst>
        </pc:spChg>
        <pc:spChg chg="mod">
          <ac:chgData name="Hazel Pettifor" userId="96723cfd-be34-4161-824d-5984b312decb" providerId="ADAL" clId="{C9C2B85F-7D45-47F2-9109-D11A480E7A3A}" dt="2023-05-30T10:56:27.945" v="1330" actId="1076"/>
          <ac:spMkLst>
            <pc:docMk/>
            <pc:sldMk cId="3752525844" sldId="266"/>
            <ac:spMk id="26" creationId="{78124CF7-DC79-4F46-9C3E-8C1707B8C85F}"/>
          </ac:spMkLst>
        </pc:spChg>
        <pc:spChg chg="mod">
          <ac:chgData name="Hazel Pettifor" userId="96723cfd-be34-4161-824d-5984b312decb" providerId="ADAL" clId="{C9C2B85F-7D45-47F2-9109-D11A480E7A3A}" dt="2023-05-30T10:56:27.945" v="1330" actId="1076"/>
          <ac:spMkLst>
            <pc:docMk/>
            <pc:sldMk cId="3752525844" sldId="266"/>
            <ac:spMk id="27" creationId="{8697D05A-75C7-4EB9-9131-F882B0064958}"/>
          </ac:spMkLst>
        </pc:spChg>
        <pc:spChg chg="mod">
          <ac:chgData name="Hazel Pettifor" userId="96723cfd-be34-4161-824d-5984b312decb" providerId="ADAL" clId="{C9C2B85F-7D45-47F2-9109-D11A480E7A3A}" dt="2023-05-30T10:56:27.945" v="1330" actId="1076"/>
          <ac:spMkLst>
            <pc:docMk/>
            <pc:sldMk cId="3752525844" sldId="266"/>
            <ac:spMk id="28" creationId="{75AE5AB0-E27C-4B3D-945F-4B0C57FCC543}"/>
          </ac:spMkLst>
        </pc:spChg>
        <pc:spChg chg="mod">
          <ac:chgData name="Hazel Pettifor" userId="96723cfd-be34-4161-824d-5984b312decb" providerId="ADAL" clId="{C9C2B85F-7D45-47F2-9109-D11A480E7A3A}" dt="2023-05-30T10:56:27.945" v="1330" actId="1076"/>
          <ac:spMkLst>
            <pc:docMk/>
            <pc:sldMk cId="3752525844" sldId="266"/>
            <ac:spMk id="29" creationId="{F3A518B6-61E3-4FF9-A6A3-1A5A1FA10CB0}"/>
          </ac:spMkLst>
        </pc:spChg>
        <pc:spChg chg="mod">
          <ac:chgData name="Hazel Pettifor" userId="96723cfd-be34-4161-824d-5984b312decb" providerId="ADAL" clId="{C9C2B85F-7D45-47F2-9109-D11A480E7A3A}" dt="2023-05-30T10:56:27.945" v="1330" actId="1076"/>
          <ac:spMkLst>
            <pc:docMk/>
            <pc:sldMk cId="3752525844" sldId="266"/>
            <ac:spMk id="38" creationId="{9C0C2877-3204-4412-984D-D5B9E3766AB7}"/>
          </ac:spMkLst>
        </pc:spChg>
        <pc:spChg chg="mod">
          <ac:chgData name="Hazel Pettifor" userId="96723cfd-be34-4161-824d-5984b312decb" providerId="ADAL" clId="{C9C2B85F-7D45-47F2-9109-D11A480E7A3A}" dt="2023-05-30T10:56:27.945" v="1330" actId="1076"/>
          <ac:spMkLst>
            <pc:docMk/>
            <pc:sldMk cId="3752525844" sldId="266"/>
            <ac:spMk id="39" creationId="{3B3932F8-A8E5-49B7-B264-D0320211A259}"/>
          </ac:spMkLst>
        </pc:spChg>
        <pc:spChg chg="mod">
          <ac:chgData name="Hazel Pettifor" userId="96723cfd-be34-4161-824d-5984b312decb" providerId="ADAL" clId="{C9C2B85F-7D45-47F2-9109-D11A480E7A3A}" dt="2023-05-30T10:56:27.945" v="1330" actId="1076"/>
          <ac:spMkLst>
            <pc:docMk/>
            <pc:sldMk cId="3752525844" sldId="266"/>
            <ac:spMk id="41" creationId="{76A184CA-08D9-4C55-9B81-9B3EF4E79117}"/>
          </ac:spMkLst>
        </pc:spChg>
        <pc:spChg chg="mod">
          <ac:chgData name="Hazel Pettifor" userId="96723cfd-be34-4161-824d-5984b312decb" providerId="ADAL" clId="{C9C2B85F-7D45-47F2-9109-D11A480E7A3A}" dt="2023-05-30T10:56:27.945" v="1330" actId="1076"/>
          <ac:spMkLst>
            <pc:docMk/>
            <pc:sldMk cId="3752525844" sldId="266"/>
            <ac:spMk id="42" creationId="{1A510777-1470-46C5-937C-80E0F71DBF5F}"/>
          </ac:spMkLst>
        </pc:spChg>
        <pc:spChg chg="mod">
          <ac:chgData name="Hazel Pettifor" userId="96723cfd-be34-4161-824d-5984b312decb" providerId="ADAL" clId="{C9C2B85F-7D45-47F2-9109-D11A480E7A3A}" dt="2023-05-30T10:56:27.945" v="1330" actId="1076"/>
          <ac:spMkLst>
            <pc:docMk/>
            <pc:sldMk cId="3752525844" sldId="266"/>
            <ac:spMk id="43" creationId="{611B506F-DCCD-4E83-B043-360CA766FC41}"/>
          </ac:spMkLst>
        </pc:spChg>
        <pc:spChg chg="mod">
          <ac:chgData name="Hazel Pettifor" userId="96723cfd-be34-4161-824d-5984b312decb" providerId="ADAL" clId="{C9C2B85F-7D45-47F2-9109-D11A480E7A3A}" dt="2023-05-30T10:56:27.945" v="1330" actId="1076"/>
          <ac:spMkLst>
            <pc:docMk/>
            <pc:sldMk cId="3752525844" sldId="266"/>
            <ac:spMk id="44" creationId="{AC1C6DDE-6EE5-4B7A-8B12-4F45AF09F831}"/>
          </ac:spMkLst>
        </pc:spChg>
        <pc:spChg chg="mod">
          <ac:chgData name="Hazel Pettifor" userId="96723cfd-be34-4161-824d-5984b312decb" providerId="ADAL" clId="{C9C2B85F-7D45-47F2-9109-D11A480E7A3A}" dt="2023-05-30T10:56:27.945" v="1330" actId="1076"/>
          <ac:spMkLst>
            <pc:docMk/>
            <pc:sldMk cId="3752525844" sldId="266"/>
            <ac:spMk id="45" creationId="{2030B4B2-4F49-4453-952E-A43AC1F066D5}"/>
          </ac:spMkLst>
        </pc:spChg>
        <pc:spChg chg="mod">
          <ac:chgData name="Hazel Pettifor" userId="96723cfd-be34-4161-824d-5984b312decb" providerId="ADAL" clId="{C9C2B85F-7D45-47F2-9109-D11A480E7A3A}" dt="2023-05-30T10:56:27.945" v="1330" actId="1076"/>
          <ac:spMkLst>
            <pc:docMk/>
            <pc:sldMk cId="3752525844" sldId="266"/>
            <ac:spMk id="47" creationId="{ABAEC157-0BB7-4434-B1A1-9CD46AF86BE5}"/>
          </ac:spMkLst>
        </pc:spChg>
        <pc:spChg chg="mod">
          <ac:chgData name="Hazel Pettifor" userId="96723cfd-be34-4161-824d-5984b312decb" providerId="ADAL" clId="{C9C2B85F-7D45-47F2-9109-D11A480E7A3A}" dt="2023-05-30T10:56:27.945" v="1330" actId="1076"/>
          <ac:spMkLst>
            <pc:docMk/>
            <pc:sldMk cId="3752525844" sldId="266"/>
            <ac:spMk id="52" creationId="{2FBA2476-D75B-4ADA-B90C-AE3369954FEF}"/>
          </ac:spMkLst>
        </pc:spChg>
        <pc:spChg chg="mod">
          <ac:chgData name="Hazel Pettifor" userId="96723cfd-be34-4161-824d-5984b312decb" providerId="ADAL" clId="{C9C2B85F-7D45-47F2-9109-D11A480E7A3A}" dt="2023-05-30T10:56:27.945" v="1330" actId="1076"/>
          <ac:spMkLst>
            <pc:docMk/>
            <pc:sldMk cId="3752525844" sldId="266"/>
            <ac:spMk id="99" creationId="{6DC9023D-E06B-49D3-A35B-583114DFC447}"/>
          </ac:spMkLst>
        </pc:spChg>
        <pc:spChg chg="del mod">
          <ac:chgData name="Hazel Pettifor" userId="96723cfd-be34-4161-824d-5984b312decb" providerId="ADAL" clId="{C9C2B85F-7D45-47F2-9109-D11A480E7A3A}" dt="2023-05-30T10:30:51.071" v="714" actId="478"/>
          <ac:spMkLst>
            <pc:docMk/>
            <pc:sldMk cId="3752525844" sldId="266"/>
            <ac:spMk id="101" creationId="{C876EEB5-9838-4152-8C2D-AD76C30D7D32}"/>
          </ac:spMkLst>
        </pc:spChg>
        <pc:spChg chg="mod">
          <ac:chgData name="Hazel Pettifor" userId="96723cfd-be34-4161-824d-5984b312decb" providerId="ADAL" clId="{C9C2B85F-7D45-47F2-9109-D11A480E7A3A}" dt="2023-05-30T10:56:27.945" v="1330" actId="1076"/>
          <ac:spMkLst>
            <pc:docMk/>
            <pc:sldMk cId="3752525844" sldId="266"/>
            <ac:spMk id="102" creationId="{ACC6E194-5DD9-4E53-B744-C20B011EACFD}"/>
          </ac:spMkLst>
        </pc:spChg>
        <pc:spChg chg="mod">
          <ac:chgData name="Hazel Pettifor" userId="96723cfd-be34-4161-824d-5984b312decb" providerId="ADAL" clId="{C9C2B85F-7D45-47F2-9109-D11A480E7A3A}" dt="2023-05-30T10:56:27.945" v="1330" actId="1076"/>
          <ac:spMkLst>
            <pc:docMk/>
            <pc:sldMk cId="3752525844" sldId="266"/>
            <ac:spMk id="103" creationId="{5387DEE1-B86E-426A-A6C5-BF78FFF8496F}"/>
          </ac:spMkLst>
        </pc:spChg>
        <pc:spChg chg="mod">
          <ac:chgData name="Hazel Pettifor" userId="96723cfd-be34-4161-824d-5984b312decb" providerId="ADAL" clId="{C9C2B85F-7D45-47F2-9109-D11A480E7A3A}" dt="2023-05-30T10:56:27.945" v="1330" actId="1076"/>
          <ac:spMkLst>
            <pc:docMk/>
            <pc:sldMk cId="3752525844" sldId="266"/>
            <ac:spMk id="104" creationId="{7834FB58-9C3D-4EAB-B919-8A1C1C538E58}"/>
          </ac:spMkLst>
        </pc:spChg>
        <pc:spChg chg="mod">
          <ac:chgData name="Hazel Pettifor" userId="96723cfd-be34-4161-824d-5984b312decb" providerId="ADAL" clId="{C9C2B85F-7D45-47F2-9109-D11A480E7A3A}" dt="2023-05-30T10:56:27.945" v="1330" actId="1076"/>
          <ac:spMkLst>
            <pc:docMk/>
            <pc:sldMk cId="3752525844" sldId="266"/>
            <ac:spMk id="105" creationId="{681F28C0-3E27-41F4-A71B-15E2919504AA}"/>
          </ac:spMkLst>
        </pc:spChg>
        <pc:spChg chg="mod">
          <ac:chgData name="Hazel Pettifor" userId="96723cfd-be34-4161-824d-5984b312decb" providerId="ADAL" clId="{C9C2B85F-7D45-47F2-9109-D11A480E7A3A}" dt="2023-05-30T10:56:27.945" v="1330" actId="1076"/>
          <ac:spMkLst>
            <pc:docMk/>
            <pc:sldMk cId="3752525844" sldId="266"/>
            <ac:spMk id="107" creationId="{73654F92-9397-4707-BB6D-AE828AC80079}"/>
          </ac:spMkLst>
        </pc:spChg>
        <pc:spChg chg="mod">
          <ac:chgData name="Hazel Pettifor" userId="96723cfd-be34-4161-824d-5984b312decb" providerId="ADAL" clId="{C9C2B85F-7D45-47F2-9109-D11A480E7A3A}" dt="2023-05-30T10:56:27.945" v="1330" actId="1076"/>
          <ac:spMkLst>
            <pc:docMk/>
            <pc:sldMk cId="3752525844" sldId="266"/>
            <ac:spMk id="112" creationId="{356721CB-EEA2-4FF6-AB76-E1DE1A9F96A4}"/>
          </ac:spMkLst>
        </pc:spChg>
        <pc:spChg chg="mod">
          <ac:chgData name="Hazel Pettifor" userId="96723cfd-be34-4161-824d-5984b312decb" providerId="ADAL" clId="{C9C2B85F-7D45-47F2-9109-D11A480E7A3A}" dt="2023-05-30T10:56:27.945" v="1330" actId="1076"/>
          <ac:spMkLst>
            <pc:docMk/>
            <pc:sldMk cId="3752525844" sldId="266"/>
            <ac:spMk id="119" creationId="{82C41147-70CF-40FB-92E6-7B5E63D2AADD}"/>
          </ac:spMkLst>
        </pc:spChg>
        <pc:spChg chg="mod">
          <ac:chgData name="Hazel Pettifor" userId="96723cfd-be34-4161-824d-5984b312decb" providerId="ADAL" clId="{C9C2B85F-7D45-47F2-9109-D11A480E7A3A}" dt="2023-05-30T10:56:27.945" v="1330" actId="1076"/>
          <ac:spMkLst>
            <pc:docMk/>
            <pc:sldMk cId="3752525844" sldId="266"/>
            <ac:spMk id="137" creationId="{438F7A01-60E2-440F-9E6F-B0A6A5372853}"/>
          </ac:spMkLst>
        </pc:spChg>
        <pc:spChg chg="mod">
          <ac:chgData name="Hazel Pettifor" userId="96723cfd-be34-4161-824d-5984b312decb" providerId="ADAL" clId="{C9C2B85F-7D45-47F2-9109-D11A480E7A3A}" dt="2023-05-30T10:56:27.945" v="1330" actId="1076"/>
          <ac:spMkLst>
            <pc:docMk/>
            <pc:sldMk cId="3752525844" sldId="266"/>
            <ac:spMk id="138" creationId="{FC269C50-A1A1-438C-AE42-A114E69E69AE}"/>
          </ac:spMkLst>
        </pc:spChg>
        <pc:spChg chg="mod">
          <ac:chgData name="Hazel Pettifor" userId="96723cfd-be34-4161-824d-5984b312decb" providerId="ADAL" clId="{C9C2B85F-7D45-47F2-9109-D11A480E7A3A}" dt="2023-05-30T10:56:27.945" v="1330" actId="1076"/>
          <ac:spMkLst>
            <pc:docMk/>
            <pc:sldMk cId="3752525844" sldId="266"/>
            <ac:spMk id="139" creationId="{505F3F49-4127-479D-86B9-50340B6E8D3E}"/>
          </ac:spMkLst>
        </pc:spChg>
      </pc:sldChg>
      <pc:sldChg chg="modSp del mod">
        <pc:chgData name="Hazel Pettifor" userId="96723cfd-be34-4161-824d-5984b312decb" providerId="ADAL" clId="{C9C2B85F-7D45-47F2-9109-D11A480E7A3A}" dt="2023-05-30T10:42:58.191" v="879" actId="47"/>
        <pc:sldMkLst>
          <pc:docMk/>
          <pc:sldMk cId="1706060111" sldId="268"/>
        </pc:sldMkLst>
        <pc:spChg chg="mod">
          <ac:chgData name="Hazel Pettifor" userId="96723cfd-be34-4161-824d-5984b312decb" providerId="ADAL" clId="{C9C2B85F-7D45-47F2-9109-D11A480E7A3A}" dt="2023-05-22T15:23:26.380" v="213" actId="20577"/>
          <ac:spMkLst>
            <pc:docMk/>
            <pc:sldMk cId="1706060111" sldId="268"/>
            <ac:spMk id="2" creationId="{00000000-0000-0000-0000-000000000000}"/>
          </ac:spMkLst>
        </pc:spChg>
      </pc:sldChg>
      <pc:sldChg chg="del">
        <pc:chgData name="Hazel Pettifor" userId="96723cfd-be34-4161-824d-5984b312decb" providerId="ADAL" clId="{C9C2B85F-7D45-47F2-9109-D11A480E7A3A}" dt="2023-05-22T15:24:13.185" v="229" actId="47"/>
        <pc:sldMkLst>
          <pc:docMk/>
          <pc:sldMk cId="3149766227" sldId="270"/>
        </pc:sldMkLst>
      </pc:sldChg>
      <pc:sldChg chg="modSp del mod">
        <pc:chgData name="Hazel Pettifor" userId="96723cfd-be34-4161-824d-5984b312decb" providerId="ADAL" clId="{C9C2B85F-7D45-47F2-9109-D11A480E7A3A}" dt="2023-05-30T10:43:01.512" v="881" actId="47"/>
        <pc:sldMkLst>
          <pc:docMk/>
          <pc:sldMk cId="1433891792" sldId="271"/>
        </pc:sldMkLst>
        <pc:spChg chg="mod">
          <ac:chgData name="Hazel Pettifor" userId="96723cfd-be34-4161-824d-5984b312decb" providerId="ADAL" clId="{C9C2B85F-7D45-47F2-9109-D11A480E7A3A}" dt="2023-05-22T15:25:27.317" v="232"/>
          <ac:spMkLst>
            <pc:docMk/>
            <pc:sldMk cId="1433891792" sldId="271"/>
            <ac:spMk id="3" creationId="{00000000-0000-0000-0000-000000000000}"/>
          </ac:spMkLst>
        </pc:spChg>
      </pc:sldChg>
      <pc:sldChg chg="del">
        <pc:chgData name="Hazel Pettifor" userId="96723cfd-be34-4161-824d-5984b312decb" providerId="ADAL" clId="{C9C2B85F-7D45-47F2-9109-D11A480E7A3A}" dt="2023-05-22T15:24:15.185" v="230" actId="47"/>
        <pc:sldMkLst>
          <pc:docMk/>
          <pc:sldMk cId="100658111" sldId="274"/>
        </pc:sldMkLst>
      </pc:sldChg>
      <pc:sldChg chg="addSp delSp modSp mod modNotes">
        <pc:chgData name="Hazel Pettifor" userId="96723cfd-be34-4161-824d-5984b312decb" providerId="ADAL" clId="{C9C2B85F-7D45-47F2-9109-D11A480E7A3A}" dt="2023-05-30T12:28:14.220" v="2026" actId="6549"/>
        <pc:sldMkLst>
          <pc:docMk/>
          <pc:sldMk cId="729967659" sldId="454"/>
        </pc:sldMkLst>
        <pc:spChg chg="mod">
          <ac:chgData name="Hazel Pettifor" userId="96723cfd-be34-4161-824d-5984b312decb" providerId="ADAL" clId="{C9C2B85F-7D45-47F2-9109-D11A480E7A3A}" dt="2023-05-30T12:04:36.542" v="1856" actId="1076"/>
          <ac:spMkLst>
            <pc:docMk/>
            <pc:sldMk cId="729967659" sldId="454"/>
            <ac:spMk id="2" creationId="{81EE18AF-B0F1-4E1B-A201-41A9AC9B9E75}"/>
          </ac:spMkLst>
        </pc:spChg>
        <pc:spChg chg="add mod">
          <ac:chgData name="Hazel Pettifor" userId="96723cfd-be34-4161-824d-5984b312decb" providerId="ADAL" clId="{C9C2B85F-7D45-47F2-9109-D11A480E7A3A}" dt="2023-05-30T11:16:17.072" v="1626" actId="1076"/>
          <ac:spMkLst>
            <pc:docMk/>
            <pc:sldMk cId="729967659" sldId="454"/>
            <ac:spMk id="3" creationId="{4F9180A5-90BC-3182-4945-D9B73C78B635}"/>
          </ac:spMkLst>
        </pc:spChg>
        <pc:spChg chg="mod">
          <ac:chgData name="Hazel Pettifor" userId="96723cfd-be34-4161-824d-5984b312decb" providerId="ADAL" clId="{C9C2B85F-7D45-47F2-9109-D11A480E7A3A}" dt="2023-05-30T11:15:40.019" v="1595" actId="1076"/>
          <ac:spMkLst>
            <pc:docMk/>
            <pc:sldMk cId="729967659" sldId="454"/>
            <ac:spMk id="4" creationId="{9A9EA841-C00B-594E-6F63-F3B31AADB97E}"/>
          </ac:spMkLst>
        </pc:spChg>
        <pc:spChg chg="mod">
          <ac:chgData name="Hazel Pettifor" userId="96723cfd-be34-4161-824d-5984b312decb" providerId="ADAL" clId="{C9C2B85F-7D45-47F2-9109-D11A480E7A3A}" dt="2023-05-30T11:15:40.019" v="1595" actId="1076"/>
          <ac:spMkLst>
            <pc:docMk/>
            <pc:sldMk cId="729967659" sldId="454"/>
            <ac:spMk id="5" creationId="{D55A9E21-A62A-01EA-BBA6-D85F516AE150}"/>
          </ac:spMkLst>
        </pc:spChg>
        <pc:spChg chg="del">
          <ac:chgData name="Hazel Pettifor" userId="96723cfd-be34-4161-824d-5984b312decb" providerId="ADAL" clId="{C9C2B85F-7D45-47F2-9109-D11A480E7A3A}" dt="2023-05-30T10:48:54.474" v="1291" actId="21"/>
          <ac:spMkLst>
            <pc:docMk/>
            <pc:sldMk cId="729967659" sldId="454"/>
            <ac:spMk id="6" creationId="{3FD353A5-E40D-F9A0-E876-EB21AA1CF843}"/>
          </ac:spMkLst>
        </pc:spChg>
        <pc:spChg chg="mod">
          <ac:chgData name="Hazel Pettifor" userId="96723cfd-be34-4161-824d-5984b312decb" providerId="ADAL" clId="{C9C2B85F-7D45-47F2-9109-D11A480E7A3A}" dt="2023-05-30T11:15:40.019" v="1595" actId="1076"/>
          <ac:spMkLst>
            <pc:docMk/>
            <pc:sldMk cId="729967659" sldId="454"/>
            <ac:spMk id="7" creationId="{2172C96D-0B20-B8BB-C48D-1297FEB059A8}"/>
          </ac:spMkLst>
        </pc:spChg>
        <pc:spChg chg="mod">
          <ac:chgData name="Hazel Pettifor" userId="96723cfd-be34-4161-824d-5984b312decb" providerId="ADAL" clId="{C9C2B85F-7D45-47F2-9109-D11A480E7A3A}" dt="2023-05-30T11:15:40.019" v="1595" actId="1076"/>
          <ac:spMkLst>
            <pc:docMk/>
            <pc:sldMk cId="729967659" sldId="454"/>
            <ac:spMk id="8" creationId="{0E0D10EC-6772-ED33-D540-AD120FBF04C1}"/>
          </ac:spMkLst>
        </pc:spChg>
        <pc:spChg chg="mod">
          <ac:chgData name="Hazel Pettifor" userId="96723cfd-be34-4161-824d-5984b312decb" providerId="ADAL" clId="{C9C2B85F-7D45-47F2-9109-D11A480E7A3A}" dt="2023-05-30T11:15:40.019" v="1595" actId="1076"/>
          <ac:spMkLst>
            <pc:docMk/>
            <pc:sldMk cId="729967659" sldId="454"/>
            <ac:spMk id="9" creationId="{77097834-8FA0-D658-4B8C-AB58106FB91D}"/>
          </ac:spMkLst>
        </pc:spChg>
        <pc:spChg chg="mod">
          <ac:chgData name="Hazel Pettifor" userId="96723cfd-be34-4161-824d-5984b312decb" providerId="ADAL" clId="{C9C2B85F-7D45-47F2-9109-D11A480E7A3A}" dt="2023-05-30T11:15:40.019" v="1595" actId="1076"/>
          <ac:spMkLst>
            <pc:docMk/>
            <pc:sldMk cId="729967659" sldId="454"/>
            <ac:spMk id="10" creationId="{15116CA3-A6EB-73A7-3829-AAAA39CB03E9}"/>
          </ac:spMkLst>
        </pc:spChg>
        <pc:spChg chg="mod">
          <ac:chgData name="Hazel Pettifor" userId="96723cfd-be34-4161-824d-5984b312decb" providerId="ADAL" clId="{C9C2B85F-7D45-47F2-9109-D11A480E7A3A}" dt="2023-05-30T11:15:40.019" v="1595" actId="1076"/>
          <ac:spMkLst>
            <pc:docMk/>
            <pc:sldMk cId="729967659" sldId="454"/>
            <ac:spMk id="11" creationId="{BFB01F72-01EE-8DF9-8CB8-6B8F8E4B13D1}"/>
          </ac:spMkLst>
        </pc:spChg>
        <pc:spChg chg="mod">
          <ac:chgData name="Hazel Pettifor" userId="96723cfd-be34-4161-824d-5984b312decb" providerId="ADAL" clId="{C9C2B85F-7D45-47F2-9109-D11A480E7A3A}" dt="2023-05-30T11:15:40.019" v="1595" actId="1076"/>
          <ac:spMkLst>
            <pc:docMk/>
            <pc:sldMk cId="729967659" sldId="454"/>
            <ac:spMk id="14" creationId="{70AF0B3E-295D-4F2B-AEF1-E92C7EE4E8AF}"/>
          </ac:spMkLst>
        </pc:spChg>
        <pc:spChg chg="mod">
          <ac:chgData name="Hazel Pettifor" userId="96723cfd-be34-4161-824d-5984b312decb" providerId="ADAL" clId="{C9C2B85F-7D45-47F2-9109-D11A480E7A3A}" dt="2023-05-30T11:15:40.019" v="1595" actId="1076"/>
          <ac:spMkLst>
            <pc:docMk/>
            <pc:sldMk cId="729967659" sldId="454"/>
            <ac:spMk id="15" creationId="{25EACDD4-1701-47E1-BF36-E10762248F61}"/>
          </ac:spMkLst>
        </pc:spChg>
        <pc:spChg chg="mod">
          <ac:chgData name="Hazel Pettifor" userId="96723cfd-be34-4161-824d-5984b312decb" providerId="ADAL" clId="{C9C2B85F-7D45-47F2-9109-D11A480E7A3A}" dt="2023-05-30T11:15:40.019" v="1595" actId="1076"/>
          <ac:spMkLst>
            <pc:docMk/>
            <pc:sldMk cId="729967659" sldId="454"/>
            <ac:spMk id="23" creationId="{F25B1573-41BB-483D-914C-9FE254E18967}"/>
          </ac:spMkLst>
        </pc:spChg>
        <pc:spChg chg="mod">
          <ac:chgData name="Hazel Pettifor" userId="96723cfd-be34-4161-824d-5984b312decb" providerId="ADAL" clId="{C9C2B85F-7D45-47F2-9109-D11A480E7A3A}" dt="2023-05-30T11:57:32.105" v="1797" actId="20577"/>
          <ac:spMkLst>
            <pc:docMk/>
            <pc:sldMk cId="729967659" sldId="454"/>
            <ac:spMk id="26" creationId="{202FF246-5CF0-4431-94CE-6F66D9F6DA42}"/>
          </ac:spMkLst>
        </pc:spChg>
        <pc:spChg chg="mod">
          <ac:chgData name="Hazel Pettifor" userId="96723cfd-be34-4161-824d-5984b312decb" providerId="ADAL" clId="{C9C2B85F-7D45-47F2-9109-D11A480E7A3A}" dt="2023-05-30T11:15:42.321" v="1596" actId="1076"/>
          <ac:spMkLst>
            <pc:docMk/>
            <pc:sldMk cId="729967659" sldId="454"/>
            <ac:spMk id="30" creationId="{07F6FB5D-2D0B-EA18-0D28-B614BC5D7E72}"/>
          </ac:spMkLst>
        </pc:spChg>
        <pc:grpChg chg="mod">
          <ac:chgData name="Hazel Pettifor" userId="96723cfd-be34-4161-824d-5984b312decb" providerId="ADAL" clId="{C9C2B85F-7D45-47F2-9109-D11A480E7A3A}" dt="2023-05-30T11:15:40.019" v="1595" actId="1076"/>
          <ac:grpSpMkLst>
            <pc:docMk/>
            <pc:sldMk cId="729967659" sldId="454"/>
            <ac:grpSpMk id="16" creationId="{F986EEA7-64D8-C4C0-438B-F69C0B0DC1E2}"/>
          </ac:grpSpMkLst>
        </pc:grpChg>
      </pc:sldChg>
      <pc:sldChg chg="del">
        <pc:chgData name="Hazel Pettifor" userId="96723cfd-be34-4161-824d-5984b312decb" providerId="ADAL" clId="{C9C2B85F-7D45-47F2-9109-D11A480E7A3A}" dt="2023-05-18T14:46:31.640" v="0" actId="47"/>
        <pc:sldMkLst>
          <pc:docMk/>
          <pc:sldMk cId="1732761418" sldId="467"/>
        </pc:sldMkLst>
      </pc:sldChg>
      <pc:sldChg chg="modSp del mod">
        <pc:chgData name="Hazel Pettifor" userId="96723cfd-be34-4161-824d-5984b312decb" providerId="ADAL" clId="{C9C2B85F-7D45-47F2-9109-D11A480E7A3A}" dt="2023-05-30T11:57:15.616" v="1793" actId="47"/>
        <pc:sldMkLst>
          <pc:docMk/>
          <pc:sldMk cId="703734170" sldId="473"/>
        </pc:sldMkLst>
        <pc:spChg chg="mod">
          <ac:chgData name="Hazel Pettifor" userId="96723cfd-be34-4161-824d-5984b312decb" providerId="ADAL" clId="{C9C2B85F-7D45-47F2-9109-D11A480E7A3A}" dt="2023-05-30T11:57:06.602" v="1792" actId="20577"/>
          <ac:spMkLst>
            <pc:docMk/>
            <pc:sldMk cId="703734170" sldId="473"/>
            <ac:spMk id="12" creationId="{37E6EC94-5AD9-4745-B6BA-5BDE03C74521}"/>
          </ac:spMkLst>
        </pc:spChg>
      </pc:sldChg>
      <pc:sldChg chg="addSp delSp modSp mod modNotes">
        <pc:chgData name="Hazel Pettifor" userId="96723cfd-be34-4161-824d-5984b312decb" providerId="ADAL" clId="{C9C2B85F-7D45-47F2-9109-D11A480E7A3A}" dt="2023-05-30T12:05:22.451" v="1860" actId="255"/>
        <pc:sldMkLst>
          <pc:docMk/>
          <pc:sldMk cId="1969799244" sldId="485"/>
        </pc:sldMkLst>
        <pc:spChg chg="mod">
          <ac:chgData name="Hazel Pettifor" userId="96723cfd-be34-4161-824d-5984b312decb" providerId="ADAL" clId="{C9C2B85F-7D45-47F2-9109-D11A480E7A3A}" dt="2023-05-30T12:01:47.565" v="1818" actId="2711"/>
          <ac:spMkLst>
            <pc:docMk/>
            <pc:sldMk cId="1969799244" sldId="485"/>
            <ac:spMk id="2" creationId="{81EE18AF-B0F1-4E1B-A201-41A9AC9B9E75}"/>
          </ac:spMkLst>
        </pc:spChg>
        <pc:spChg chg="del">
          <ac:chgData name="Hazel Pettifor" userId="96723cfd-be34-4161-824d-5984b312decb" providerId="ADAL" clId="{C9C2B85F-7D45-47F2-9109-D11A480E7A3A}" dt="2023-05-30T11:01:45.959" v="1463" actId="478"/>
          <ac:spMkLst>
            <pc:docMk/>
            <pc:sldMk cId="1969799244" sldId="485"/>
            <ac:spMk id="3" creationId="{C3A0AEFF-3380-44DB-8EE5-F8BDF659DDD7}"/>
          </ac:spMkLst>
        </pc:spChg>
        <pc:spChg chg="del mod">
          <ac:chgData name="Hazel Pettifor" userId="96723cfd-be34-4161-824d-5984b312decb" providerId="ADAL" clId="{C9C2B85F-7D45-47F2-9109-D11A480E7A3A}" dt="2023-05-30T11:01:39.936" v="1460" actId="478"/>
          <ac:spMkLst>
            <pc:docMk/>
            <pc:sldMk cId="1969799244" sldId="485"/>
            <ac:spMk id="4" creationId="{8C53A2EA-DB47-0E0F-70F2-69F07D558E71}"/>
          </ac:spMkLst>
        </pc:spChg>
        <pc:spChg chg="del mod">
          <ac:chgData name="Hazel Pettifor" userId="96723cfd-be34-4161-824d-5984b312decb" providerId="ADAL" clId="{C9C2B85F-7D45-47F2-9109-D11A480E7A3A}" dt="2023-05-30T11:01:41.584" v="1461" actId="478"/>
          <ac:spMkLst>
            <pc:docMk/>
            <pc:sldMk cId="1969799244" sldId="485"/>
            <ac:spMk id="7" creationId="{0323ADE1-7999-EB6C-6E98-ABBC3AFEE569}"/>
          </ac:spMkLst>
        </pc:spChg>
        <pc:spChg chg="del">
          <ac:chgData name="Hazel Pettifor" userId="96723cfd-be34-4161-824d-5984b312decb" providerId="ADAL" clId="{C9C2B85F-7D45-47F2-9109-D11A480E7A3A}" dt="2023-05-30T11:01:42.839" v="1462" actId="478"/>
          <ac:spMkLst>
            <pc:docMk/>
            <pc:sldMk cId="1969799244" sldId="485"/>
            <ac:spMk id="8" creationId="{42D5227F-565E-44BD-8FC4-4D6CC00B8B0C}"/>
          </ac:spMkLst>
        </pc:spChg>
        <pc:spChg chg="del mod">
          <ac:chgData name="Hazel Pettifor" userId="96723cfd-be34-4161-824d-5984b312decb" providerId="ADAL" clId="{C9C2B85F-7D45-47F2-9109-D11A480E7A3A}" dt="2023-05-30T11:02:33.264" v="1476" actId="478"/>
          <ac:spMkLst>
            <pc:docMk/>
            <pc:sldMk cId="1969799244" sldId="485"/>
            <ac:spMk id="10" creationId="{33012F7C-B36B-4310-AA79-83AF1620345F}"/>
          </ac:spMkLst>
        </pc:spChg>
        <pc:spChg chg="add mod">
          <ac:chgData name="Hazel Pettifor" userId="96723cfd-be34-4161-824d-5984b312decb" providerId="ADAL" clId="{C9C2B85F-7D45-47F2-9109-D11A480E7A3A}" dt="2023-05-30T11:56:19.187" v="1777" actId="1076"/>
          <ac:spMkLst>
            <pc:docMk/>
            <pc:sldMk cId="1969799244" sldId="485"/>
            <ac:spMk id="12" creationId="{2CBE499D-DB66-C26B-4C9F-8AA9E754EC6C}"/>
          </ac:spMkLst>
        </pc:spChg>
        <pc:spChg chg="add mod">
          <ac:chgData name="Hazel Pettifor" userId="96723cfd-be34-4161-824d-5984b312decb" providerId="ADAL" clId="{C9C2B85F-7D45-47F2-9109-D11A480E7A3A}" dt="2023-05-30T11:56:33.306" v="1783" actId="20577"/>
          <ac:spMkLst>
            <pc:docMk/>
            <pc:sldMk cId="1969799244" sldId="485"/>
            <ac:spMk id="14" creationId="{E8EE90D1-4DC7-7225-05C6-BE94978981B7}"/>
          </ac:spMkLst>
        </pc:spChg>
        <pc:picChg chg="mod">
          <ac:chgData name="Hazel Pettifor" userId="96723cfd-be34-4161-824d-5984b312decb" providerId="ADAL" clId="{C9C2B85F-7D45-47F2-9109-D11A480E7A3A}" dt="2023-05-30T11:56:21.691" v="1779" actId="1076"/>
          <ac:picMkLst>
            <pc:docMk/>
            <pc:sldMk cId="1969799244" sldId="485"/>
            <ac:picMk id="9" creationId="{5B7200F8-7922-C042-9A23-A789AA47B99D}"/>
          </ac:picMkLst>
        </pc:picChg>
      </pc:sldChg>
      <pc:sldChg chg="addSp delSp modSp mod modNotes">
        <pc:chgData name="Hazel Pettifor" userId="96723cfd-be34-4161-824d-5984b312decb" providerId="ADAL" clId="{C9C2B85F-7D45-47F2-9109-D11A480E7A3A}" dt="2023-05-30T12:05:11.299" v="1858" actId="255"/>
        <pc:sldMkLst>
          <pc:docMk/>
          <pc:sldMk cId="2661760082" sldId="496"/>
        </pc:sldMkLst>
        <pc:spChg chg="mod">
          <ac:chgData name="Hazel Pettifor" userId="96723cfd-be34-4161-824d-5984b312decb" providerId="ADAL" clId="{C9C2B85F-7D45-47F2-9109-D11A480E7A3A}" dt="2023-05-30T11:55:54.421" v="1773" actId="1076"/>
          <ac:spMkLst>
            <pc:docMk/>
            <pc:sldMk cId="2661760082" sldId="496"/>
            <ac:spMk id="6" creationId="{20502542-4C77-47DB-9072-EE94082D3EE9}"/>
          </ac:spMkLst>
        </pc:spChg>
        <pc:spChg chg="mod">
          <ac:chgData name="Hazel Pettifor" userId="96723cfd-be34-4161-824d-5984b312decb" providerId="ADAL" clId="{C9C2B85F-7D45-47F2-9109-D11A480E7A3A}" dt="2023-05-30T12:01:12.121" v="1817" actId="2711"/>
          <ac:spMkLst>
            <pc:docMk/>
            <pc:sldMk cId="2661760082" sldId="496"/>
            <ac:spMk id="7" creationId="{49449EDB-9FFD-409F-AA2C-DE1E57A7BDE2}"/>
          </ac:spMkLst>
        </pc:spChg>
        <pc:spChg chg="mod">
          <ac:chgData name="Hazel Pettifor" userId="96723cfd-be34-4161-824d-5984b312decb" providerId="ADAL" clId="{C9C2B85F-7D45-47F2-9109-D11A480E7A3A}" dt="2023-05-30T12:00:49.867" v="1814" actId="2711"/>
          <ac:spMkLst>
            <pc:docMk/>
            <pc:sldMk cId="2661760082" sldId="496"/>
            <ac:spMk id="9" creationId="{2E88B544-93F6-244A-B3DF-0822CE165E4C}"/>
          </ac:spMkLst>
        </pc:spChg>
        <pc:picChg chg="add mod">
          <ac:chgData name="Hazel Pettifor" userId="96723cfd-be34-4161-824d-5984b312decb" providerId="ADAL" clId="{C9C2B85F-7D45-47F2-9109-D11A480E7A3A}" dt="2023-05-30T10:50:41.275" v="1318" actId="1076"/>
          <ac:picMkLst>
            <pc:docMk/>
            <pc:sldMk cId="2661760082" sldId="496"/>
            <ac:picMk id="3" creationId="{AB3FD1D8-B3FF-278B-18D4-6CA66EC6881D}"/>
          </ac:picMkLst>
        </pc:picChg>
        <pc:picChg chg="del">
          <ac:chgData name="Hazel Pettifor" userId="96723cfd-be34-4161-824d-5984b312decb" providerId="ADAL" clId="{C9C2B85F-7D45-47F2-9109-D11A480E7A3A}" dt="2023-05-30T10:50:11.134" v="1314" actId="478"/>
          <ac:picMkLst>
            <pc:docMk/>
            <pc:sldMk cId="2661760082" sldId="496"/>
            <ac:picMk id="4" creationId="{04109F24-B718-4C2B-8DA9-E1521AFE5F6A}"/>
          </ac:picMkLst>
        </pc:picChg>
      </pc:sldChg>
      <pc:sldChg chg="modNotes">
        <pc:chgData name="Hazel Pettifor" userId="96723cfd-be34-4161-824d-5984b312decb" providerId="ADAL" clId="{C9C2B85F-7D45-47F2-9109-D11A480E7A3A}" dt="2023-05-30T10:43:53.392" v="882" actId="478"/>
        <pc:sldMkLst>
          <pc:docMk/>
          <pc:sldMk cId="686140755" sldId="499"/>
        </pc:sldMkLst>
      </pc:sldChg>
      <pc:sldChg chg="modNotes">
        <pc:chgData name="Hazel Pettifor" userId="96723cfd-be34-4161-824d-5984b312decb" providerId="ADAL" clId="{C9C2B85F-7D45-47F2-9109-D11A480E7A3A}" dt="2023-05-30T10:48:07.804" v="1289" actId="20577"/>
        <pc:sldMkLst>
          <pc:docMk/>
          <pc:sldMk cId="3207287303" sldId="502"/>
        </pc:sldMkLst>
      </pc:sldChg>
      <pc:sldChg chg="modNotes">
        <pc:chgData name="Hazel Pettifor" userId="96723cfd-be34-4161-824d-5984b312decb" providerId="ADAL" clId="{C9C2B85F-7D45-47F2-9109-D11A480E7A3A}" dt="2023-05-30T12:05:35.035" v="1861" actId="255"/>
        <pc:sldMkLst>
          <pc:docMk/>
          <pc:sldMk cId="1777649997" sldId="503"/>
        </pc:sldMkLst>
      </pc:sldChg>
      <pc:sldChg chg="addSp delSp modSp mod modNotes">
        <pc:chgData name="Hazel Pettifor" userId="96723cfd-be34-4161-824d-5984b312decb" providerId="ADAL" clId="{C9C2B85F-7D45-47F2-9109-D11A480E7A3A}" dt="2023-05-30T12:05:45.724" v="1862" actId="255"/>
        <pc:sldMkLst>
          <pc:docMk/>
          <pc:sldMk cId="1457976134" sldId="513"/>
        </pc:sldMkLst>
        <pc:spChg chg="mod">
          <ac:chgData name="Hazel Pettifor" userId="96723cfd-be34-4161-824d-5984b312decb" providerId="ADAL" clId="{C9C2B85F-7D45-47F2-9109-D11A480E7A3A}" dt="2023-05-30T12:02:46.422" v="1828" actId="255"/>
          <ac:spMkLst>
            <pc:docMk/>
            <pc:sldMk cId="1457976134" sldId="513"/>
            <ac:spMk id="2" creationId="{FFC9E856-685C-99D1-C828-8C96F7E6DEEA}"/>
          </ac:spMkLst>
        </pc:spChg>
        <pc:spChg chg="add del mod">
          <ac:chgData name="Hazel Pettifor" userId="96723cfd-be34-4161-824d-5984b312decb" providerId="ADAL" clId="{C9C2B85F-7D45-47F2-9109-D11A480E7A3A}" dt="2023-05-30T11:17:07.262" v="1631" actId="478"/>
          <ac:spMkLst>
            <pc:docMk/>
            <pc:sldMk cId="1457976134" sldId="513"/>
            <ac:spMk id="4" creationId="{7B92FB35-09E2-D062-F7F1-8147F923EEA3}"/>
          </ac:spMkLst>
        </pc:spChg>
        <pc:spChg chg="del">
          <ac:chgData name="Hazel Pettifor" userId="96723cfd-be34-4161-824d-5984b312decb" providerId="ADAL" clId="{C9C2B85F-7D45-47F2-9109-D11A480E7A3A}" dt="2023-05-30T11:17:03.701" v="1629" actId="478"/>
          <ac:spMkLst>
            <pc:docMk/>
            <pc:sldMk cId="1457976134" sldId="513"/>
            <ac:spMk id="7" creationId="{DF5C881D-7A81-6DEB-2091-010F80D41D58}"/>
          </ac:spMkLst>
        </pc:spChg>
        <pc:spChg chg="del">
          <ac:chgData name="Hazel Pettifor" userId="96723cfd-be34-4161-824d-5984b312decb" providerId="ADAL" clId="{C9C2B85F-7D45-47F2-9109-D11A480E7A3A}" dt="2023-05-30T11:17:03.701" v="1629" actId="478"/>
          <ac:spMkLst>
            <pc:docMk/>
            <pc:sldMk cId="1457976134" sldId="513"/>
            <ac:spMk id="10" creationId="{B5220DDE-ABB7-2BF3-9653-20BE4FD9506E}"/>
          </ac:spMkLst>
        </pc:spChg>
        <pc:spChg chg="add del mod">
          <ac:chgData name="Hazel Pettifor" userId="96723cfd-be34-4161-824d-5984b312decb" providerId="ADAL" clId="{C9C2B85F-7D45-47F2-9109-D11A480E7A3A}" dt="2023-05-30T11:18:38.585" v="1647" actId="22"/>
          <ac:spMkLst>
            <pc:docMk/>
            <pc:sldMk cId="1457976134" sldId="513"/>
            <ac:spMk id="12" creationId="{4329FA5D-3733-5D5F-6EB6-A3EF12B084F9}"/>
          </ac:spMkLst>
        </pc:spChg>
        <pc:spChg chg="del">
          <ac:chgData name="Hazel Pettifor" userId="96723cfd-be34-4161-824d-5984b312decb" providerId="ADAL" clId="{C9C2B85F-7D45-47F2-9109-D11A480E7A3A}" dt="2023-05-30T11:17:03.701" v="1629" actId="478"/>
          <ac:spMkLst>
            <pc:docMk/>
            <pc:sldMk cId="1457976134" sldId="513"/>
            <ac:spMk id="14" creationId="{66FD7803-233E-A71B-D38B-38C0D7E6ECD1}"/>
          </ac:spMkLst>
        </pc:spChg>
        <pc:spChg chg="del">
          <ac:chgData name="Hazel Pettifor" userId="96723cfd-be34-4161-824d-5984b312decb" providerId="ADAL" clId="{C9C2B85F-7D45-47F2-9109-D11A480E7A3A}" dt="2023-05-30T11:17:05.539" v="1630" actId="478"/>
          <ac:spMkLst>
            <pc:docMk/>
            <pc:sldMk cId="1457976134" sldId="513"/>
            <ac:spMk id="15" creationId="{CFF0267C-82B6-3B17-834A-5659E634C444}"/>
          </ac:spMkLst>
        </pc:spChg>
        <pc:graphicFrameChg chg="add del mod">
          <ac:chgData name="Hazel Pettifor" userId="96723cfd-be34-4161-824d-5984b312decb" providerId="ADAL" clId="{C9C2B85F-7D45-47F2-9109-D11A480E7A3A}" dt="2023-05-30T11:17:31.114" v="1635"/>
          <ac:graphicFrameMkLst>
            <pc:docMk/>
            <pc:sldMk cId="1457976134" sldId="513"/>
            <ac:graphicFrameMk id="6" creationId="{10F3D625-A811-765C-8EFA-3FA5E603981D}"/>
          </ac:graphicFrameMkLst>
        </pc:graphicFrameChg>
        <pc:graphicFrameChg chg="add mod modGraphic">
          <ac:chgData name="Hazel Pettifor" userId="96723cfd-be34-4161-824d-5984b312decb" providerId="ADAL" clId="{C9C2B85F-7D45-47F2-9109-D11A480E7A3A}" dt="2023-05-30T11:57:42.522" v="1802" actId="20577"/>
          <ac:graphicFrameMkLst>
            <pc:docMk/>
            <pc:sldMk cId="1457976134" sldId="513"/>
            <ac:graphicFrameMk id="8" creationId="{0ADF7486-D8C4-C10C-36FB-AED7A31E65D7}"/>
          </ac:graphicFrameMkLst>
        </pc:graphicFrameChg>
        <pc:picChg chg="add mod">
          <ac:chgData name="Hazel Pettifor" userId="96723cfd-be34-4161-824d-5984b312decb" providerId="ADAL" clId="{C9C2B85F-7D45-47F2-9109-D11A480E7A3A}" dt="2023-05-30T11:19:13.062" v="1649" actId="1076"/>
          <ac:picMkLst>
            <pc:docMk/>
            <pc:sldMk cId="1457976134" sldId="513"/>
            <ac:picMk id="5" creationId="{B26AF61F-99C0-61B5-CBE9-2473CFF04E42}"/>
          </ac:picMkLst>
        </pc:picChg>
        <pc:picChg chg="del">
          <ac:chgData name="Hazel Pettifor" userId="96723cfd-be34-4161-824d-5984b312decb" providerId="ADAL" clId="{C9C2B85F-7D45-47F2-9109-D11A480E7A3A}" dt="2023-05-30T11:17:03.701" v="1629" actId="478"/>
          <ac:picMkLst>
            <pc:docMk/>
            <pc:sldMk cId="1457976134" sldId="513"/>
            <ac:picMk id="9" creationId="{E0E94C19-3DF4-31CA-1EDE-86A678C53F36}"/>
          </ac:picMkLst>
        </pc:picChg>
        <pc:picChg chg="del">
          <ac:chgData name="Hazel Pettifor" userId="96723cfd-be34-4161-824d-5984b312decb" providerId="ADAL" clId="{C9C2B85F-7D45-47F2-9109-D11A480E7A3A}" dt="2023-05-30T11:17:03.701" v="1629" actId="478"/>
          <ac:picMkLst>
            <pc:docMk/>
            <pc:sldMk cId="1457976134" sldId="513"/>
            <ac:picMk id="26" creationId="{553FB83B-0DD8-C5CA-72F5-B6AAAB20A52C}"/>
          </ac:picMkLst>
        </pc:picChg>
      </pc:sldChg>
      <pc:sldChg chg="del">
        <pc:chgData name="Hazel Pettifor" userId="96723cfd-be34-4161-824d-5984b312decb" providerId="ADAL" clId="{C9C2B85F-7D45-47F2-9109-D11A480E7A3A}" dt="2023-05-30T11:23:04.094" v="1688" actId="47"/>
        <pc:sldMkLst>
          <pc:docMk/>
          <pc:sldMk cId="4045020920" sldId="514"/>
        </pc:sldMkLst>
      </pc:sldChg>
      <pc:sldChg chg="addSp delSp modSp mod modNotes">
        <pc:chgData name="Hazel Pettifor" userId="96723cfd-be34-4161-824d-5984b312decb" providerId="ADAL" clId="{C9C2B85F-7D45-47F2-9109-D11A480E7A3A}" dt="2023-05-30T12:04:10.624" v="1852" actId="113"/>
        <pc:sldMkLst>
          <pc:docMk/>
          <pc:sldMk cId="834483706" sldId="519"/>
        </pc:sldMkLst>
        <pc:spChg chg="mod">
          <ac:chgData name="Hazel Pettifor" userId="96723cfd-be34-4161-824d-5984b312decb" providerId="ADAL" clId="{C9C2B85F-7D45-47F2-9109-D11A480E7A3A}" dt="2023-05-30T12:04:10.624" v="1852" actId="113"/>
          <ac:spMkLst>
            <pc:docMk/>
            <pc:sldMk cId="834483706" sldId="519"/>
            <ac:spMk id="2" creationId="{FFC9E856-685C-99D1-C828-8C96F7E6DEEA}"/>
          </ac:spMkLst>
        </pc:spChg>
        <pc:spChg chg="del">
          <ac:chgData name="Hazel Pettifor" userId="96723cfd-be34-4161-824d-5984b312decb" providerId="ADAL" clId="{C9C2B85F-7D45-47F2-9109-D11A480E7A3A}" dt="2023-05-30T11:21:15.650" v="1667" actId="478"/>
          <ac:spMkLst>
            <pc:docMk/>
            <pc:sldMk cId="834483706" sldId="519"/>
            <ac:spMk id="5" creationId="{844B344B-DB9C-4045-C50D-AA287D8BFCBE}"/>
          </ac:spMkLst>
        </pc:spChg>
        <pc:spChg chg="del">
          <ac:chgData name="Hazel Pettifor" userId="96723cfd-be34-4161-824d-5984b312decb" providerId="ADAL" clId="{C9C2B85F-7D45-47F2-9109-D11A480E7A3A}" dt="2023-05-30T11:21:15.650" v="1667" actId="478"/>
          <ac:spMkLst>
            <pc:docMk/>
            <pc:sldMk cId="834483706" sldId="519"/>
            <ac:spMk id="7" creationId="{DF5C881D-7A81-6DEB-2091-010F80D41D58}"/>
          </ac:spMkLst>
        </pc:spChg>
        <pc:spChg chg="del">
          <ac:chgData name="Hazel Pettifor" userId="96723cfd-be34-4161-824d-5984b312decb" providerId="ADAL" clId="{C9C2B85F-7D45-47F2-9109-D11A480E7A3A}" dt="2023-05-30T11:21:15.650" v="1667" actId="478"/>
          <ac:spMkLst>
            <pc:docMk/>
            <pc:sldMk cId="834483706" sldId="519"/>
            <ac:spMk id="8" creationId="{7F143BF4-0F30-45AC-37EA-842D141F440A}"/>
          </ac:spMkLst>
        </pc:spChg>
        <pc:spChg chg="del">
          <ac:chgData name="Hazel Pettifor" userId="96723cfd-be34-4161-824d-5984b312decb" providerId="ADAL" clId="{C9C2B85F-7D45-47F2-9109-D11A480E7A3A}" dt="2023-05-30T11:21:15.650" v="1667" actId="478"/>
          <ac:spMkLst>
            <pc:docMk/>
            <pc:sldMk cId="834483706" sldId="519"/>
            <ac:spMk id="10" creationId="{B5220DDE-ABB7-2BF3-9653-20BE4FD9506E}"/>
          </ac:spMkLst>
        </pc:spChg>
        <pc:spChg chg="add del mod">
          <ac:chgData name="Hazel Pettifor" userId="96723cfd-be34-4161-824d-5984b312decb" providerId="ADAL" clId="{C9C2B85F-7D45-47F2-9109-D11A480E7A3A}" dt="2023-05-30T11:21:25.145" v="1670" actId="478"/>
          <ac:spMkLst>
            <pc:docMk/>
            <pc:sldMk cId="834483706" sldId="519"/>
            <ac:spMk id="11" creationId="{B7A56184-D244-F1DB-FC1A-7C220D0DF52A}"/>
          </ac:spMkLst>
        </pc:spChg>
        <pc:spChg chg="del">
          <ac:chgData name="Hazel Pettifor" userId="96723cfd-be34-4161-824d-5984b312decb" providerId="ADAL" clId="{C9C2B85F-7D45-47F2-9109-D11A480E7A3A}" dt="2023-05-30T11:21:15.650" v="1667" actId="478"/>
          <ac:spMkLst>
            <pc:docMk/>
            <pc:sldMk cId="834483706" sldId="519"/>
            <ac:spMk id="14" creationId="{66FD7803-233E-A71B-D38B-38C0D7E6ECD1}"/>
          </ac:spMkLst>
        </pc:spChg>
        <pc:spChg chg="del">
          <ac:chgData name="Hazel Pettifor" userId="96723cfd-be34-4161-824d-5984b312decb" providerId="ADAL" clId="{C9C2B85F-7D45-47F2-9109-D11A480E7A3A}" dt="2023-05-30T11:21:18.410" v="1669" actId="478"/>
          <ac:spMkLst>
            <pc:docMk/>
            <pc:sldMk cId="834483706" sldId="519"/>
            <ac:spMk id="15" creationId="{CFF0267C-82B6-3B17-834A-5659E634C444}"/>
          </ac:spMkLst>
        </pc:spChg>
        <pc:spChg chg="add mod">
          <ac:chgData name="Hazel Pettifor" userId="96723cfd-be34-4161-824d-5984b312decb" providerId="ADAL" clId="{C9C2B85F-7D45-47F2-9109-D11A480E7A3A}" dt="2023-05-30T11:58:05.867" v="1809" actId="20577"/>
          <ac:spMkLst>
            <pc:docMk/>
            <pc:sldMk cId="834483706" sldId="519"/>
            <ac:spMk id="16" creationId="{7D6B0A2E-E074-96ED-1CDD-B443597B9097}"/>
          </ac:spMkLst>
        </pc:spChg>
        <pc:spChg chg="del">
          <ac:chgData name="Hazel Pettifor" userId="96723cfd-be34-4161-824d-5984b312decb" providerId="ADAL" clId="{C9C2B85F-7D45-47F2-9109-D11A480E7A3A}" dt="2023-05-30T11:21:17.281" v="1668" actId="478"/>
          <ac:spMkLst>
            <pc:docMk/>
            <pc:sldMk cId="834483706" sldId="519"/>
            <ac:spMk id="20" creationId="{B17161B4-3010-DA57-0225-F16D76C3CAD4}"/>
          </ac:spMkLst>
        </pc:spChg>
        <pc:spChg chg="del">
          <ac:chgData name="Hazel Pettifor" userId="96723cfd-be34-4161-824d-5984b312decb" providerId="ADAL" clId="{C9C2B85F-7D45-47F2-9109-D11A480E7A3A}" dt="2023-05-30T11:21:15.650" v="1667" actId="478"/>
          <ac:spMkLst>
            <pc:docMk/>
            <pc:sldMk cId="834483706" sldId="519"/>
            <ac:spMk id="23" creationId="{26B8D84D-9660-2879-E35C-C8439A9383D0}"/>
          </ac:spMkLst>
        </pc:spChg>
        <pc:picChg chg="del">
          <ac:chgData name="Hazel Pettifor" userId="96723cfd-be34-4161-824d-5984b312decb" providerId="ADAL" clId="{C9C2B85F-7D45-47F2-9109-D11A480E7A3A}" dt="2023-05-30T11:21:15.650" v="1667" actId="478"/>
          <ac:picMkLst>
            <pc:docMk/>
            <pc:sldMk cId="834483706" sldId="519"/>
            <ac:picMk id="3" creationId="{F0558ADB-EE7C-936F-B78F-CB0825DC6DF5}"/>
          </ac:picMkLst>
        </pc:picChg>
        <pc:picChg chg="del">
          <ac:chgData name="Hazel Pettifor" userId="96723cfd-be34-4161-824d-5984b312decb" providerId="ADAL" clId="{C9C2B85F-7D45-47F2-9109-D11A480E7A3A}" dt="2023-05-30T11:21:15.650" v="1667" actId="478"/>
          <ac:picMkLst>
            <pc:docMk/>
            <pc:sldMk cId="834483706" sldId="519"/>
            <ac:picMk id="4" creationId="{BE1B936E-35B0-86BF-3F0C-006100E93083}"/>
          </ac:picMkLst>
        </pc:picChg>
        <pc:picChg chg="del">
          <ac:chgData name="Hazel Pettifor" userId="96723cfd-be34-4161-824d-5984b312decb" providerId="ADAL" clId="{C9C2B85F-7D45-47F2-9109-D11A480E7A3A}" dt="2023-05-30T11:21:15.650" v="1667" actId="478"/>
          <ac:picMkLst>
            <pc:docMk/>
            <pc:sldMk cId="834483706" sldId="519"/>
            <ac:picMk id="9" creationId="{E0E94C19-3DF4-31CA-1EDE-86A678C53F36}"/>
          </ac:picMkLst>
        </pc:picChg>
        <pc:picChg chg="add mod">
          <ac:chgData name="Hazel Pettifor" userId="96723cfd-be34-4161-824d-5984b312decb" providerId="ADAL" clId="{C9C2B85F-7D45-47F2-9109-D11A480E7A3A}" dt="2023-05-30T11:21:47.348" v="1677" actId="1076"/>
          <ac:picMkLst>
            <pc:docMk/>
            <pc:sldMk cId="834483706" sldId="519"/>
            <ac:picMk id="12" creationId="{B6DBA0ED-413D-9230-648B-246F28C8026D}"/>
          </ac:picMkLst>
        </pc:picChg>
      </pc:sldChg>
      <pc:sldChg chg="addSp delSp modSp mod modNotes">
        <pc:chgData name="Hazel Pettifor" userId="96723cfd-be34-4161-824d-5984b312decb" providerId="ADAL" clId="{C9C2B85F-7D45-47F2-9109-D11A480E7A3A}" dt="2023-05-30T12:05:51.692" v="1863" actId="255"/>
        <pc:sldMkLst>
          <pc:docMk/>
          <pc:sldMk cId="2691991174" sldId="524"/>
        </pc:sldMkLst>
        <pc:spChg chg="mod">
          <ac:chgData name="Hazel Pettifor" userId="96723cfd-be34-4161-824d-5984b312decb" providerId="ADAL" clId="{C9C2B85F-7D45-47F2-9109-D11A480E7A3A}" dt="2023-05-30T12:03:58.295" v="1848" actId="1076"/>
          <ac:spMkLst>
            <pc:docMk/>
            <pc:sldMk cId="2691991174" sldId="524"/>
            <ac:spMk id="2" creationId="{FFC9E856-685C-99D1-C828-8C96F7E6DEEA}"/>
          </ac:spMkLst>
        </pc:spChg>
        <pc:spChg chg="add del mod">
          <ac:chgData name="Hazel Pettifor" userId="96723cfd-be34-4161-824d-5984b312decb" providerId="ADAL" clId="{C9C2B85F-7D45-47F2-9109-D11A480E7A3A}" dt="2023-05-30T11:20:05.696" v="1656" actId="478"/>
          <ac:spMkLst>
            <pc:docMk/>
            <pc:sldMk cId="2691991174" sldId="524"/>
            <ac:spMk id="4" creationId="{C517CF06-91CA-C235-8E3F-05E2F58B6832}"/>
          </ac:spMkLst>
        </pc:spChg>
        <pc:spChg chg="del">
          <ac:chgData name="Hazel Pettifor" userId="96723cfd-be34-4161-824d-5984b312decb" providerId="ADAL" clId="{C9C2B85F-7D45-47F2-9109-D11A480E7A3A}" dt="2023-05-30T11:20:01.473" v="1653" actId="478"/>
          <ac:spMkLst>
            <pc:docMk/>
            <pc:sldMk cId="2691991174" sldId="524"/>
            <ac:spMk id="7" creationId="{DF5C881D-7A81-6DEB-2091-010F80D41D58}"/>
          </ac:spMkLst>
        </pc:spChg>
        <pc:spChg chg="del">
          <ac:chgData name="Hazel Pettifor" userId="96723cfd-be34-4161-824d-5984b312decb" providerId="ADAL" clId="{C9C2B85F-7D45-47F2-9109-D11A480E7A3A}" dt="2023-05-30T11:20:01.473" v="1653" actId="478"/>
          <ac:spMkLst>
            <pc:docMk/>
            <pc:sldMk cId="2691991174" sldId="524"/>
            <ac:spMk id="10" creationId="{B5220DDE-ABB7-2BF3-9653-20BE4FD9506E}"/>
          </ac:spMkLst>
        </pc:spChg>
        <pc:spChg chg="add mod">
          <ac:chgData name="Hazel Pettifor" userId="96723cfd-be34-4161-824d-5984b312decb" providerId="ADAL" clId="{C9C2B85F-7D45-47F2-9109-D11A480E7A3A}" dt="2023-05-30T12:03:35.455" v="1842" actId="1076"/>
          <ac:spMkLst>
            <pc:docMk/>
            <pc:sldMk cId="2691991174" sldId="524"/>
            <ac:spMk id="11" creationId="{647E620B-E06B-A6B4-1CD1-3D12AC4B7433}"/>
          </ac:spMkLst>
        </pc:spChg>
        <pc:spChg chg="del">
          <ac:chgData name="Hazel Pettifor" userId="96723cfd-be34-4161-824d-5984b312decb" providerId="ADAL" clId="{C9C2B85F-7D45-47F2-9109-D11A480E7A3A}" dt="2023-05-30T11:20:01.473" v="1653" actId="478"/>
          <ac:spMkLst>
            <pc:docMk/>
            <pc:sldMk cId="2691991174" sldId="524"/>
            <ac:spMk id="14" creationId="{66FD7803-233E-A71B-D38B-38C0D7E6ECD1}"/>
          </ac:spMkLst>
        </pc:spChg>
        <pc:spChg chg="del">
          <ac:chgData name="Hazel Pettifor" userId="96723cfd-be34-4161-824d-5984b312decb" providerId="ADAL" clId="{C9C2B85F-7D45-47F2-9109-D11A480E7A3A}" dt="2023-05-30T11:20:03.375" v="1654" actId="478"/>
          <ac:spMkLst>
            <pc:docMk/>
            <pc:sldMk cId="2691991174" sldId="524"/>
            <ac:spMk id="15" creationId="{CFF0267C-82B6-3B17-834A-5659E634C444}"/>
          </ac:spMkLst>
        </pc:spChg>
        <pc:spChg chg="del">
          <ac:chgData name="Hazel Pettifor" userId="96723cfd-be34-4161-824d-5984b312decb" providerId="ADAL" clId="{C9C2B85F-7D45-47F2-9109-D11A480E7A3A}" dt="2023-05-30T11:20:04.480" v="1655" actId="478"/>
          <ac:spMkLst>
            <pc:docMk/>
            <pc:sldMk cId="2691991174" sldId="524"/>
            <ac:spMk id="20" creationId="{B17161B4-3010-DA57-0225-F16D76C3CAD4}"/>
          </ac:spMkLst>
        </pc:spChg>
        <pc:spChg chg="del">
          <ac:chgData name="Hazel Pettifor" userId="96723cfd-be34-4161-824d-5984b312decb" providerId="ADAL" clId="{C9C2B85F-7D45-47F2-9109-D11A480E7A3A}" dt="2023-05-30T11:20:01.473" v="1653" actId="478"/>
          <ac:spMkLst>
            <pc:docMk/>
            <pc:sldMk cId="2691991174" sldId="524"/>
            <ac:spMk id="23" creationId="{26B8D84D-9660-2879-E35C-C8439A9383D0}"/>
          </ac:spMkLst>
        </pc:spChg>
        <pc:spChg chg="del">
          <ac:chgData name="Hazel Pettifor" userId="96723cfd-be34-4161-824d-5984b312decb" providerId="ADAL" clId="{C9C2B85F-7D45-47F2-9109-D11A480E7A3A}" dt="2023-05-30T11:20:01.473" v="1653" actId="478"/>
          <ac:spMkLst>
            <pc:docMk/>
            <pc:sldMk cId="2691991174" sldId="524"/>
            <ac:spMk id="24" creationId="{765BB6DB-4BC2-8E27-2073-6C6543251505}"/>
          </ac:spMkLst>
        </pc:spChg>
        <pc:picChg chg="add mod">
          <ac:chgData name="Hazel Pettifor" userId="96723cfd-be34-4161-824d-5984b312decb" providerId="ADAL" clId="{C9C2B85F-7D45-47F2-9109-D11A480E7A3A}" dt="2023-05-30T12:03:33.247" v="1841" actId="1076"/>
          <ac:picMkLst>
            <pc:docMk/>
            <pc:sldMk cId="2691991174" sldId="524"/>
            <ac:picMk id="5" creationId="{F10283BA-FC1A-1A45-552A-1DDF331895C6}"/>
          </ac:picMkLst>
        </pc:picChg>
        <pc:picChg chg="del">
          <ac:chgData name="Hazel Pettifor" userId="96723cfd-be34-4161-824d-5984b312decb" providerId="ADAL" clId="{C9C2B85F-7D45-47F2-9109-D11A480E7A3A}" dt="2023-05-30T11:20:01.473" v="1653" actId="478"/>
          <ac:picMkLst>
            <pc:docMk/>
            <pc:sldMk cId="2691991174" sldId="524"/>
            <ac:picMk id="6" creationId="{CC9CCB80-900D-3790-E201-75CBDF9C6D2B}"/>
          </ac:picMkLst>
        </pc:picChg>
        <pc:picChg chg="del">
          <ac:chgData name="Hazel Pettifor" userId="96723cfd-be34-4161-824d-5984b312decb" providerId="ADAL" clId="{C9C2B85F-7D45-47F2-9109-D11A480E7A3A}" dt="2023-05-30T11:20:01.473" v="1653" actId="478"/>
          <ac:picMkLst>
            <pc:docMk/>
            <pc:sldMk cId="2691991174" sldId="524"/>
            <ac:picMk id="9" creationId="{E0E94C19-3DF4-31CA-1EDE-86A678C53F36}"/>
          </ac:picMkLst>
        </pc:picChg>
        <pc:picChg chg="del">
          <ac:chgData name="Hazel Pettifor" userId="96723cfd-be34-4161-824d-5984b312decb" providerId="ADAL" clId="{C9C2B85F-7D45-47F2-9109-D11A480E7A3A}" dt="2023-05-30T11:20:01.473" v="1653" actId="478"/>
          <ac:picMkLst>
            <pc:docMk/>
            <pc:sldMk cId="2691991174" sldId="524"/>
            <ac:picMk id="26" creationId="{553FB83B-0DD8-C5CA-72F5-B6AAAB20A52C}"/>
          </ac:picMkLst>
        </pc:picChg>
      </pc:sldChg>
      <pc:sldChg chg="delSp mod modNotes">
        <pc:chgData name="Hazel Pettifor" userId="96723cfd-be34-4161-824d-5984b312decb" providerId="ADAL" clId="{C9C2B85F-7D45-47F2-9109-D11A480E7A3A}" dt="2023-05-30T10:44:09.176" v="884" actId="478"/>
        <pc:sldMkLst>
          <pc:docMk/>
          <pc:sldMk cId="3620733986" sldId="529"/>
        </pc:sldMkLst>
        <pc:picChg chg="del">
          <ac:chgData name="Hazel Pettifor" userId="96723cfd-be34-4161-824d-5984b312decb" providerId="ADAL" clId="{C9C2B85F-7D45-47F2-9109-D11A480E7A3A}" dt="2023-05-22T15:27:16.137" v="235" actId="478"/>
          <ac:picMkLst>
            <pc:docMk/>
            <pc:sldMk cId="3620733986" sldId="529"/>
            <ac:picMk id="9" creationId="{64ED3122-8CED-4AE9-80B0-867F4F6ACF37}"/>
          </ac:picMkLst>
        </pc:picChg>
      </pc:sldChg>
      <pc:sldChg chg="modSp new del mod">
        <pc:chgData name="Hazel Pettifor" userId="96723cfd-be34-4161-824d-5984b312decb" providerId="ADAL" clId="{C9C2B85F-7D45-47F2-9109-D11A480E7A3A}" dt="2023-05-30T10:42:56.854" v="878" actId="47"/>
        <pc:sldMkLst>
          <pc:docMk/>
          <pc:sldMk cId="9920213" sldId="530"/>
        </pc:sldMkLst>
        <pc:spChg chg="mod">
          <ac:chgData name="Hazel Pettifor" userId="96723cfd-be34-4161-824d-5984b312decb" providerId="ADAL" clId="{C9C2B85F-7D45-47F2-9109-D11A480E7A3A}" dt="2023-05-22T15:20:27.908" v="70" actId="20577"/>
          <ac:spMkLst>
            <pc:docMk/>
            <pc:sldMk cId="9920213" sldId="530"/>
            <ac:spMk id="2" creationId="{DB14982D-83FA-3A8B-835F-E3AB10167266}"/>
          </ac:spMkLst>
        </pc:spChg>
        <pc:spChg chg="mod">
          <ac:chgData name="Hazel Pettifor" userId="96723cfd-be34-4161-824d-5984b312decb" providerId="ADAL" clId="{C9C2B85F-7D45-47F2-9109-D11A480E7A3A}" dt="2023-05-22T15:22:03.162" v="202" actId="6549"/>
          <ac:spMkLst>
            <pc:docMk/>
            <pc:sldMk cId="9920213" sldId="530"/>
            <ac:spMk id="3" creationId="{AE0FEF09-38BD-CE69-3D32-84B12FB2850E}"/>
          </ac:spMkLst>
        </pc:spChg>
      </pc:sldChg>
      <pc:sldChg chg="addSp delSp modSp new mod modNotes">
        <pc:chgData name="Hazel Pettifor" userId="96723cfd-be34-4161-824d-5984b312decb" providerId="ADAL" clId="{C9C2B85F-7D45-47F2-9109-D11A480E7A3A}" dt="2023-05-30T12:26:36.412" v="2008" actId="20577"/>
        <pc:sldMkLst>
          <pc:docMk/>
          <pc:sldMk cId="263253184" sldId="530"/>
        </pc:sldMkLst>
        <pc:spChg chg="del mod">
          <ac:chgData name="Hazel Pettifor" userId="96723cfd-be34-4161-824d-5984b312decb" providerId="ADAL" clId="{C9C2B85F-7D45-47F2-9109-D11A480E7A3A}" dt="2023-05-30T11:10:27.981" v="1546" actId="478"/>
          <ac:spMkLst>
            <pc:docMk/>
            <pc:sldMk cId="263253184" sldId="530"/>
            <ac:spMk id="2" creationId="{92B5CE7C-177A-C035-3A00-2FC0BBF6B7BF}"/>
          </ac:spMkLst>
        </pc:spChg>
        <pc:spChg chg="del">
          <ac:chgData name="Hazel Pettifor" userId="96723cfd-be34-4161-824d-5984b312decb" providerId="ADAL" clId="{C9C2B85F-7D45-47F2-9109-D11A480E7A3A}" dt="2023-05-30T11:05:07.842" v="1493" actId="478"/>
          <ac:spMkLst>
            <pc:docMk/>
            <pc:sldMk cId="263253184" sldId="530"/>
            <ac:spMk id="3" creationId="{C795F3F5-AF1C-96E2-A3D0-6897DBA6E446}"/>
          </ac:spMkLst>
        </pc:spChg>
        <pc:spChg chg="add del mod">
          <ac:chgData name="Hazel Pettifor" userId="96723cfd-be34-4161-824d-5984b312decb" providerId="ADAL" clId="{C9C2B85F-7D45-47F2-9109-D11A480E7A3A}" dt="2023-05-30T11:10:29.879" v="1547" actId="478"/>
          <ac:spMkLst>
            <pc:docMk/>
            <pc:sldMk cId="263253184" sldId="530"/>
            <ac:spMk id="6" creationId="{370D9E1C-808F-746F-43BA-25A8352C3808}"/>
          </ac:spMkLst>
        </pc:spChg>
        <pc:spChg chg="add mod">
          <ac:chgData name="Hazel Pettifor" userId="96723cfd-be34-4161-824d-5984b312decb" providerId="ADAL" clId="{C9C2B85F-7D45-47F2-9109-D11A480E7A3A}" dt="2023-05-30T12:01:55.119" v="1819" actId="2711"/>
          <ac:spMkLst>
            <pc:docMk/>
            <pc:sldMk cId="263253184" sldId="530"/>
            <ac:spMk id="7" creationId="{A421E615-463C-2229-7021-9E33D98BF73D}"/>
          </ac:spMkLst>
        </pc:spChg>
        <pc:spChg chg="add mod">
          <ac:chgData name="Hazel Pettifor" userId="96723cfd-be34-4161-824d-5984b312decb" providerId="ADAL" clId="{C9C2B85F-7D45-47F2-9109-D11A480E7A3A}" dt="2023-05-30T11:57:02.275" v="1790" actId="1076"/>
          <ac:spMkLst>
            <pc:docMk/>
            <pc:sldMk cId="263253184" sldId="530"/>
            <ac:spMk id="9" creationId="{FDB4A4F8-40E0-80C3-B477-F8A80759D21C}"/>
          </ac:spMkLst>
        </pc:spChg>
        <pc:picChg chg="add mod">
          <ac:chgData name="Hazel Pettifor" userId="96723cfd-be34-4161-824d-5984b312decb" providerId="ADAL" clId="{C9C2B85F-7D45-47F2-9109-D11A480E7A3A}" dt="2023-05-30T11:05:19.144" v="1498" actId="1076"/>
          <ac:picMkLst>
            <pc:docMk/>
            <pc:sldMk cId="263253184" sldId="530"/>
            <ac:picMk id="4" creationId="{EBA497E3-B7FD-E2BE-4D10-67AAF0B1968D}"/>
          </ac:picMkLst>
        </pc:picChg>
      </pc:sldChg>
      <pc:sldChg chg="addSp delSp modSp new del mod modClrScheme chgLayout">
        <pc:chgData name="Hazel Pettifor" userId="96723cfd-be34-4161-824d-5984b312decb" providerId="ADAL" clId="{C9C2B85F-7D45-47F2-9109-D11A480E7A3A}" dt="2023-05-30T10:47:22.748" v="1186" actId="47"/>
        <pc:sldMkLst>
          <pc:docMk/>
          <pc:sldMk cId="58904359" sldId="531"/>
        </pc:sldMkLst>
        <pc:spChg chg="mod ord">
          <ac:chgData name="Hazel Pettifor" userId="96723cfd-be34-4161-824d-5984b312decb" providerId="ADAL" clId="{C9C2B85F-7D45-47F2-9109-D11A480E7A3A}" dt="2023-05-22T15:30:03.582" v="237" actId="700"/>
          <ac:spMkLst>
            <pc:docMk/>
            <pc:sldMk cId="58904359" sldId="531"/>
            <ac:spMk id="2" creationId="{DFA86581-FF7C-3CEA-2CD4-7AEB3BDEE91E}"/>
          </ac:spMkLst>
        </pc:spChg>
        <pc:spChg chg="add mod">
          <ac:chgData name="Hazel Pettifor" userId="96723cfd-be34-4161-824d-5984b312decb" providerId="ADAL" clId="{C9C2B85F-7D45-47F2-9109-D11A480E7A3A}" dt="2023-05-22T16:01:54.359" v="593" actId="1076"/>
          <ac:spMkLst>
            <pc:docMk/>
            <pc:sldMk cId="58904359" sldId="531"/>
            <ac:spMk id="5" creationId="{4349FE49-9851-582C-0AAB-D65000D0A6A9}"/>
          </ac:spMkLst>
        </pc:spChg>
        <pc:spChg chg="add mod">
          <ac:chgData name="Hazel Pettifor" userId="96723cfd-be34-4161-824d-5984b312decb" providerId="ADAL" clId="{C9C2B85F-7D45-47F2-9109-D11A480E7A3A}" dt="2023-05-22T15:38:33.370" v="535" actId="20577"/>
          <ac:spMkLst>
            <pc:docMk/>
            <pc:sldMk cId="58904359" sldId="531"/>
            <ac:spMk id="6" creationId="{24D41634-67D8-E039-5B44-BC06121892B9}"/>
          </ac:spMkLst>
        </pc:spChg>
        <pc:graphicFrameChg chg="add del mod">
          <ac:chgData name="Hazel Pettifor" userId="96723cfd-be34-4161-824d-5984b312decb" providerId="ADAL" clId="{C9C2B85F-7D45-47F2-9109-D11A480E7A3A}" dt="2023-05-22T15:38:37.341" v="536" actId="478"/>
          <ac:graphicFrameMkLst>
            <pc:docMk/>
            <pc:sldMk cId="58904359" sldId="531"/>
            <ac:graphicFrameMk id="3" creationId="{60F83FDD-9064-4379-EAA8-DA94FEDC7626}"/>
          </ac:graphicFrameMkLst>
        </pc:graphicFrameChg>
      </pc:sldChg>
      <pc:sldChg chg="new del">
        <pc:chgData name="Hazel Pettifor" userId="96723cfd-be34-4161-824d-5984b312decb" providerId="ADAL" clId="{C9C2B85F-7D45-47F2-9109-D11A480E7A3A}" dt="2023-05-22T15:27:09.457" v="234" actId="47"/>
        <pc:sldMkLst>
          <pc:docMk/>
          <pc:sldMk cId="1475514405" sldId="531"/>
        </pc:sldMkLst>
      </pc:sldChg>
      <pc:sldChg chg="new del">
        <pc:chgData name="Hazel Pettifor" userId="96723cfd-be34-4161-824d-5984b312decb" providerId="ADAL" clId="{C9C2B85F-7D45-47F2-9109-D11A480E7A3A}" dt="2023-05-30T12:06:14.573" v="1866" actId="47"/>
        <pc:sldMkLst>
          <pc:docMk/>
          <pc:sldMk cId="1582275857" sldId="531"/>
        </pc:sldMkLst>
      </pc:sldChg>
      <pc:sldChg chg="modSp new del mod">
        <pc:chgData name="Hazel Pettifor" userId="96723cfd-be34-4161-824d-5984b312decb" providerId="ADAL" clId="{C9C2B85F-7D45-47F2-9109-D11A480E7A3A}" dt="2023-05-30T11:16:22.541" v="1627" actId="47"/>
        <pc:sldMkLst>
          <pc:docMk/>
          <pc:sldMk cId="2035813801" sldId="531"/>
        </pc:sldMkLst>
        <pc:spChg chg="mod">
          <ac:chgData name="Hazel Pettifor" userId="96723cfd-be34-4161-824d-5984b312decb" providerId="ADAL" clId="{C9C2B85F-7D45-47F2-9109-D11A480E7A3A}" dt="2023-05-30T11:15:07.658" v="1585" actId="27636"/>
          <ac:spMkLst>
            <pc:docMk/>
            <pc:sldMk cId="2035813801" sldId="531"/>
            <ac:spMk id="3" creationId="{04DAC478-01D0-0C3C-D197-1FBCAEAA7CD8}"/>
          </ac:spMkLst>
        </pc:spChg>
      </pc:sldChg>
      <pc:sldChg chg="addSp delSp modSp new mod modClrScheme chgLayout modNotes">
        <pc:chgData name="Hazel Pettifor" userId="96723cfd-be34-4161-824d-5984b312decb" providerId="ADAL" clId="{C9C2B85F-7D45-47F2-9109-D11A480E7A3A}" dt="2023-05-30T12:28:53.703" v="2027" actId="478"/>
        <pc:sldMkLst>
          <pc:docMk/>
          <pc:sldMk cId="708631491" sldId="532"/>
        </pc:sldMkLst>
        <pc:spChg chg="del mod ord">
          <ac:chgData name="Hazel Pettifor" userId="96723cfd-be34-4161-824d-5984b312decb" providerId="ADAL" clId="{C9C2B85F-7D45-47F2-9109-D11A480E7A3A}" dt="2023-05-30T12:06:18.381" v="1867" actId="700"/>
          <ac:spMkLst>
            <pc:docMk/>
            <pc:sldMk cId="708631491" sldId="532"/>
            <ac:spMk id="2" creationId="{0AA2D6F7-AC4C-ECC9-A68C-CB4865419E7F}"/>
          </ac:spMkLst>
        </pc:spChg>
        <pc:spChg chg="del">
          <ac:chgData name="Hazel Pettifor" userId="96723cfd-be34-4161-824d-5984b312decb" providerId="ADAL" clId="{C9C2B85F-7D45-47F2-9109-D11A480E7A3A}" dt="2023-05-30T12:06:18.381" v="1867" actId="700"/>
          <ac:spMkLst>
            <pc:docMk/>
            <pc:sldMk cId="708631491" sldId="532"/>
            <ac:spMk id="3" creationId="{DB0DB5B0-FC23-34BF-AFF4-81EABF01F161}"/>
          </ac:spMkLst>
        </pc:spChg>
        <pc:spChg chg="del mod ord">
          <ac:chgData name="Hazel Pettifor" userId="96723cfd-be34-4161-824d-5984b312decb" providerId="ADAL" clId="{C9C2B85F-7D45-47F2-9109-D11A480E7A3A}" dt="2023-05-30T12:06:18.381" v="1867" actId="700"/>
          <ac:spMkLst>
            <pc:docMk/>
            <pc:sldMk cId="708631491" sldId="532"/>
            <ac:spMk id="4" creationId="{CB4B4D8F-CD51-C6A9-0744-877F1C905B79}"/>
          </ac:spMkLst>
        </pc:spChg>
        <pc:spChg chg="del">
          <ac:chgData name="Hazel Pettifor" userId="96723cfd-be34-4161-824d-5984b312decb" providerId="ADAL" clId="{C9C2B85F-7D45-47F2-9109-D11A480E7A3A}" dt="2023-05-30T12:06:18.381" v="1867" actId="700"/>
          <ac:spMkLst>
            <pc:docMk/>
            <pc:sldMk cId="708631491" sldId="532"/>
            <ac:spMk id="5" creationId="{5A7C975F-0514-9496-BEEE-C8FF46C9D4AA}"/>
          </ac:spMkLst>
        </pc:spChg>
        <pc:spChg chg="del">
          <ac:chgData name="Hazel Pettifor" userId="96723cfd-be34-4161-824d-5984b312decb" providerId="ADAL" clId="{C9C2B85F-7D45-47F2-9109-D11A480E7A3A}" dt="2023-05-30T12:06:18.381" v="1867" actId="700"/>
          <ac:spMkLst>
            <pc:docMk/>
            <pc:sldMk cId="708631491" sldId="532"/>
            <ac:spMk id="6" creationId="{19632732-D8E8-71A4-A27D-1DE2ADFF67E1}"/>
          </ac:spMkLst>
        </pc:spChg>
        <pc:spChg chg="add del mod ord">
          <ac:chgData name="Hazel Pettifor" userId="96723cfd-be34-4161-824d-5984b312decb" providerId="ADAL" clId="{C9C2B85F-7D45-47F2-9109-D11A480E7A3A}" dt="2023-05-30T12:06:48.114" v="1868" actId="478"/>
          <ac:spMkLst>
            <pc:docMk/>
            <pc:sldMk cId="708631491" sldId="532"/>
            <ac:spMk id="7" creationId="{DCC9AA59-A6EE-64C1-4968-4DA72FB6EC63}"/>
          </ac:spMkLst>
        </pc:spChg>
        <pc:spChg chg="add del mod ord">
          <ac:chgData name="Hazel Pettifor" userId="96723cfd-be34-4161-824d-5984b312decb" providerId="ADAL" clId="{C9C2B85F-7D45-47F2-9109-D11A480E7A3A}" dt="2023-05-30T12:06:50.154" v="1869" actId="478"/>
          <ac:spMkLst>
            <pc:docMk/>
            <pc:sldMk cId="708631491" sldId="532"/>
            <ac:spMk id="8" creationId="{E6125569-1758-5593-CC08-9A581CD40121}"/>
          </ac:spMkLst>
        </pc:spChg>
        <pc:spChg chg="add mod">
          <ac:chgData name="Hazel Pettifor" userId="96723cfd-be34-4161-824d-5984b312decb" providerId="ADAL" clId="{C9C2B85F-7D45-47F2-9109-D11A480E7A3A}" dt="2023-05-30T12:09:28.981" v="1939" actId="20577"/>
          <ac:spMkLst>
            <pc:docMk/>
            <pc:sldMk cId="708631491" sldId="532"/>
            <ac:spMk id="9" creationId="{86F689F4-937F-756D-4E69-2FBB1E67DEBA}"/>
          </ac:spMkLst>
        </pc:spChg>
        <pc:spChg chg="add del mod">
          <ac:chgData name="Hazel Pettifor" userId="96723cfd-be34-4161-824d-5984b312decb" providerId="ADAL" clId="{C9C2B85F-7D45-47F2-9109-D11A480E7A3A}" dt="2023-05-30T12:07:03.806" v="1871"/>
          <ac:spMkLst>
            <pc:docMk/>
            <pc:sldMk cId="708631491" sldId="532"/>
            <ac:spMk id="10" creationId="{23D344C1-AE54-1998-4719-1F28CF2FC6E3}"/>
          </ac:spMkLst>
        </pc:spChg>
        <pc:spChg chg="add del mod">
          <ac:chgData name="Hazel Pettifor" userId="96723cfd-be34-4161-824d-5984b312decb" providerId="ADAL" clId="{C9C2B85F-7D45-47F2-9109-D11A480E7A3A}" dt="2023-05-30T12:08:03.253" v="1884" actId="478"/>
          <ac:spMkLst>
            <pc:docMk/>
            <pc:sldMk cId="708631491" sldId="532"/>
            <ac:spMk id="11" creationId="{DFAAF7F4-11CE-6F91-8280-EA1E84457D53}"/>
          </ac:spMkLst>
        </pc:spChg>
        <pc:spChg chg="add mod">
          <ac:chgData name="Hazel Pettifor" userId="96723cfd-be34-4161-824d-5984b312decb" providerId="ADAL" clId="{C9C2B85F-7D45-47F2-9109-D11A480E7A3A}" dt="2023-05-30T12:09:49.682" v="1951" actId="12"/>
          <ac:spMkLst>
            <pc:docMk/>
            <pc:sldMk cId="708631491" sldId="532"/>
            <ac:spMk id="12" creationId="{D820D5E4-E11A-49A4-5EEF-05A235DBAF35}"/>
          </ac:spMkLst>
        </pc:spChg>
      </pc:sldChg>
      <pc:sldChg chg="addSp modSp new del mod">
        <pc:chgData name="Hazel Pettifor" userId="96723cfd-be34-4161-824d-5984b312decb" providerId="ADAL" clId="{C9C2B85F-7D45-47F2-9109-D11A480E7A3A}" dt="2023-05-30T10:47:26.906" v="1188" actId="47"/>
        <pc:sldMkLst>
          <pc:docMk/>
          <pc:sldMk cId="2535572148" sldId="532"/>
        </pc:sldMkLst>
        <pc:spChg chg="add mod">
          <ac:chgData name="Hazel Pettifor" userId="96723cfd-be34-4161-824d-5984b312decb" providerId="ADAL" clId="{C9C2B85F-7D45-47F2-9109-D11A480E7A3A}" dt="2023-05-22T15:37:25.336" v="446" actId="14100"/>
          <ac:spMkLst>
            <pc:docMk/>
            <pc:sldMk cId="2535572148" sldId="532"/>
            <ac:spMk id="3" creationId="{9CC12643-0E8B-FCD6-CE8C-1835228FFEE3}"/>
          </ac:spMkLst>
        </pc:spChg>
        <pc:spChg chg="add mod">
          <ac:chgData name="Hazel Pettifor" userId="96723cfd-be34-4161-824d-5984b312decb" providerId="ADAL" clId="{C9C2B85F-7D45-47F2-9109-D11A480E7A3A}" dt="2023-05-22T15:36:08.036" v="436" actId="113"/>
          <ac:spMkLst>
            <pc:docMk/>
            <pc:sldMk cId="2535572148" sldId="532"/>
            <ac:spMk id="5" creationId="{CD0BE788-BB08-BC22-D403-907DC8324940}"/>
          </ac:spMkLst>
        </pc:spChg>
        <pc:spChg chg="add mod">
          <ac:chgData name="Hazel Pettifor" userId="96723cfd-be34-4161-824d-5984b312decb" providerId="ADAL" clId="{C9C2B85F-7D45-47F2-9109-D11A480E7A3A}" dt="2023-05-22T15:40:52.713" v="547" actId="6549"/>
          <ac:spMkLst>
            <pc:docMk/>
            <pc:sldMk cId="2535572148" sldId="532"/>
            <ac:spMk id="7" creationId="{97F6C80B-A77A-2EF3-27B1-03CC7CAD3D62}"/>
          </ac:spMkLst>
        </pc:spChg>
      </pc:sldChg>
      <pc:sldChg chg="addSp modSp new del mod">
        <pc:chgData name="Hazel Pettifor" userId="96723cfd-be34-4161-824d-5984b312decb" providerId="ADAL" clId="{C9C2B85F-7D45-47F2-9109-D11A480E7A3A}" dt="2023-05-30T10:47:25.540" v="1187" actId="47"/>
        <pc:sldMkLst>
          <pc:docMk/>
          <pc:sldMk cId="717823224" sldId="533"/>
        </pc:sldMkLst>
        <pc:spChg chg="add mod">
          <ac:chgData name="Hazel Pettifor" userId="96723cfd-be34-4161-824d-5984b312decb" providerId="ADAL" clId="{C9C2B85F-7D45-47F2-9109-D11A480E7A3A}" dt="2023-05-22T15:42:55.509" v="586" actId="1076"/>
          <ac:spMkLst>
            <pc:docMk/>
            <pc:sldMk cId="717823224" sldId="533"/>
            <ac:spMk id="3" creationId="{00CDA983-920C-B3C1-B8AB-6E43153DBBF9}"/>
          </ac:spMkLst>
        </pc:spChg>
        <pc:spChg chg="add mod">
          <ac:chgData name="Hazel Pettifor" userId="96723cfd-be34-4161-824d-5984b312decb" providerId="ADAL" clId="{C9C2B85F-7D45-47F2-9109-D11A480E7A3A}" dt="2023-05-22T15:43:24.807" v="591" actId="255"/>
          <ac:spMkLst>
            <pc:docMk/>
            <pc:sldMk cId="717823224" sldId="533"/>
            <ac:spMk id="4" creationId="{B088F0D2-06AE-E84F-EEBC-E8BEAB502E4E}"/>
          </ac:spMkLst>
        </pc:spChg>
        <pc:graphicFrameChg chg="add mod">
          <ac:chgData name="Hazel Pettifor" userId="96723cfd-be34-4161-824d-5984b312decb" providerId="ADAL" clId="{C9C2B85F-7D45-47F2-9109-D11A480E7A3A}" dt="2023-05-22T15:40:06.279" v="540" actId="1076"/>
          <ac:graphicFrameMkLst>
            <pc:docMk/>
            <pc:sldMk cId="717823224" sldId="533"/>
            <ac:graphicFrameMk id="2" creationId="{0025C17D-9BA9-E347-D78C-3D497BF7FAC3}"/>
          </ac:graphicFrameMkLst>
        </pc:graphicFrameChg>
      </pc:sldChg>
      <pc:sldMasterChg chg="delSldLayout">
        <pc:chgData name="Hazel Pettifor" userId="96723cfd-be34-4161-824d-5984b312decb" providerId="ADAL" clId="{C9C2B85F-7D45-47F2-9109-D11A480E7A3A}" dt="2023-05-30T11:57:15.616" v="1793" actId="47"/>
        <pc:sldMasterMkLst>
          <pc:docMk/>
          <pc:sldMasterMk cId="2169589236" sldId="2147483688"/>
        </pc:sldMasterMkLst>
        <pc:sldLayoutChg chg="del">
          <pc:chgData name="Hazel Pettifor" userId="96723cfd-be34-4161-824d-5984b312decb" providerId="ADAL" clId="{C9C2B85F-7D45-47F2-9109-D11A480E7A3A}" dt="2023-05-30T11:57:15.616" v="1793" actId="47"/>
          <pc:sldLayoutMkLst>
            <pc:docMk/>
            <pc:sldMasterMk cId="2169589236" sldId="2147483688"/>
            <pc:sldLayoutMk cId="3097765746" sldId="214748374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38CE3CE-7885-5440-B7D2-D1C38EEABC28}"/>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4" name="Footer Placeholder 3">
            <a:extLst>
              <a:ext uri="{FF2B5EF4-FFF2-40B4-BE49-F238E27FC236}">
                <a16:creationId xmlns:a16="http://schemas.microsoft.com/office/drawing/2014/main" id="{5AEAEB30-D659-F04F-8BCA-7E5755820EA8}"/>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1860766-B385-064C-89E0-D696CB68EF1E}"/>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84C23E2-02F7-644F-99F5-08AC3BA5EA9E}" type="slidenum">
              <a:rPr lang="en-US" smtClean="0"/>
              <a:t>‹#›</a:t>
            </a:fld>
            <a:endParaRPr lang="en-US" dirty="0"/>
          </a:p>
        </p:txBody>
      </p:sp>
    </p:spTree>
    <p:extLst>
      <p:ext uri="{BB962C8B-B14F-4D97-AF65-F5344CB8AC3E}">
        <p14:creationId xmlns:p14="http://schemas.microsoft.com/office/powerpoint/2010/main" val="14553674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EAC332E-8893-FE4E-9A25-93BB30EFA0DA}" type="datetimeFigureOut">
              <a:rPr lang="en-US" smtClean="0"/>
              <a:t>5/30/2023</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B17A1DD-B70C-B048-99CA-ED854228726D}" type="slidenum">
              <a:rPr lang="en-US" smtClean="0"/>
              <a:t>‹#›</a:t>
            </a:fld>
            <a:endParaRPr lang="en-US" dirty="0"/>
          </a:p>
        </p:txBody>
      </p:sp>
    </p:spTree>
    <p:extLst>
      <p:ext uri="{BB962C8B-B14F-4D97-AF65-F5344CB8AC3E}">
        <p14:creationId xmlns:p14="http://schemas.microsoft.com/office/powerpoint/2010/main" val="1247507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0B17A1DD-B70C-B048-99CA-ED854228726D}" type="slidenum">
              <a:rPr lang="en-US" smtClean="0"/>
              <a:t>1</a:t>
            </a:fld>
            <a:endParaRPr lang="en-US" dirty="0"/>
          </a:p>
        </p:txBody>
      </p:sp>
    </p:spTree>
    <p:extLst>
      <p:ext uri="{BB962C8B-B14F-4D97-AF65-F5344CB8AC3E}">
        <p14:creationId xmlns:p14="http://schemas.microsoft.com/office/powerpoint/2010/main" val="1913744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Calibri" panose="020F0502020204030204" pitchFamily="34" charset="0"/>
                <a:ea typeface="Calibri" panose="020F0502020204030204" pitchFamily="34" charset="0"/>
              </a:rPr>
              <a:t>The simulation of low-carbon lifestyle change using a global IAM is demonstrated using a specific sectoral demand model. In its full implementation the LIFE model should be coupled to multiple demand sectors simultaneously.</a:t>
            </a:r>
            <a:endParaRPr lang="en-GB" dirty="0">
              <a:effectLst/>
              <a:latin typeface="Calibri" panose="020F050202020403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17A1DD-B70C-B048-99CA-ED854228726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9546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0B17A1DD-B70C-B048-99CA-ED854228726D}" type="slidenum">
              <a:rPr lang="en-US" smtClean="0"/>
              <a:t>11</a:t>
            </a:fld>
            <a:endParaRPr lang="en-US" dirty="0"/>
          </a:p>
        </p:txBody>
      </p:sp>
      <p:sp>
        <p:nvSpPr>
          <p:cNvPr id="7" name="Notes Placeholder 6">
            <a:extLst>
              <a:ext uri="{FF2B5EF4-FFF2-40B4-BE49-F238E27FC236}">
                <a16:creationId xmlns:a16="http://schemas.microsoft.com/office/drawing/2014/main" id="{B561C04C-2F4B-5429-3A67-F9454ED0E8E1}"/>
              </a:ext>
            </a:extLst>
          </p:cNvPr>
          <p:cNvSpPr txBox="1">
            <a:spLocks noGrp="1"/>
          </p:cNvSpPr>
          <p:nvPr>
            <p:ph type="body" sz="quarter" idx="3"/>
          </p:nvPr>
        </p:nvSpPr>
        <p:spPr>
          <a:xfrm>
            <a:off x="422275" y="4739107"/>
            <a:ext cx="5953125" cy="3231654"/>
          </a:xfrm>
          <a:prstGeom prst="rect">
            <a:avLst/>
          </a:prstGeom>
          <a:noFill/>
        </p:spPr>
        <p:txBody>
          <a:bodyPr wrap="square">
            <a:spAutoFit/>
          </a:bodyPr>
          <a:lstStyle/>
          <a:p>
            <a:r>
              <a:rPr lang="en-GB" dirty="0">
                <a:solidFill>
                  <a:srgbClr val="000000"/>
                </a:solidFill>
                <a:effectLst/>
                <a:latin typeface="Calibri" panose="020F0502020204030204" pitchFamily="34" charset="0"/>
                <a:ea typeface="Calibri" panose="020F0502020204030204" pitchFamily="34" charset="0"/>
                <a:cs typeface="Arial" panose="020B0604020202020204" pitchFamily="34" charset="0"/>
              </a:rPr>
              <a:t>Step 1. The LIFE model generates four lifestyle types each with a size (% of total) and behavioural propensity modifiers </a:t>
            </a:r>
          </a:p>
          <a:p>
            <a:r>
              <a:rPr lang="en-GB" dirty="0">
                <a:solidFill>
                  <a:srgbClr val="000000"/>
                </a:solidFill>
                <a:effectLst/>
                <a:latin typeface="Calibri" panose="020F0502020204030204" pitchFamily="34" charset="0"/>
                <a:ea typeface="Calibri" panose="020F0502020204030204" pitchFamily="34" charset="0"/>
                <a:cs typeface="Arial" panose="020B0604020202020204" pitchFamily="34" charset="0"/>
              </a:rPr>
              <a:t>Step 2. The MESSAGEix-Buildings model uses the modifiers to amplify or reduce the intangible cost term in equations estimating efficiency improvements and reductions in set-point temperatures.  </a:t>
            </a:r>
            <a:endParaRPr lang="en-GB" dirty="0">
              <a:effectLst/>
              <a:latin typeface="Calibri" panose="020F0502020204030204" pitchFamily="34" charset="0"/>
              <a:ea typeface="Calibri" panose="020F0502020204030204" pitchFamily="34" charset="0"/>
              <a:cs typeface="Arial" panose="020B0604020202020204" pitchFamily="34" charset="0"/>
            </a:endParaRPr>
          </a:p>
          <a:p>
            <a:r>
              <a:rPr lang="en-GB" dirty="0">
                <a:solidFill>
                  <a:srgbClr val="000000"/>
                </a:solidFill>
                <a:effectLst/>
                <a:latin typeface="Calibri" panose="020F0502020204030204" pitchFamily="34" charset="0"/>
                <a:ea typeface="Calibri" panose="020F0502020204030204" pitchFamily="34" charset="0"/>
                <a:cs typeface="Arial" panose="020B0604020202020204" pitchFamily="34" charset="0"/>
              </a:rPr>
              <a:t> Step 3. The MESSAGEix-Buildings model reports change in total energy demand for space heating (EJ) at each time step as a proxy for aggregated behavioural change.  </a:t>
            </a:r>
            <a:endParaRPr lang="en-GB" dirty="0">
              <a:effectLst/>
              <a:latin typeface="Calibri" panose="020F0502020204030204" pitchFamily="34" charset="0"/>
              <a:ea typeface="Calibri" panose="020F0502020204030204" pitchFamily="34" charset="0"/>
              <a:cs typeface="Arial" panose="020B0604020202020204" pitchFamily="34" charset="0"/>
            </a:endParaRPr>
          </a:p>
          <a:p>
            <a:r>
              <a:rPr lang="en-GB" dirty="0">
                <a:solidFill>
                  <a:srgbClr val="000000"/>
                </a:solidFill>
                <a:effectLst/>
                <a:latin typeface="Calibri" panose="020F0502020204030204" pitchFamily="34" charset="0"/>
                <a:ea typeface="Calibri" panose="020F0502020204030204" pitchFamily="34" charset="0"/>
                <a:cs typeface="Arial" panose="020B0604020202020204" pitchFamily="34" charset="0"/>
              </a:rPr>
              <a:t>Step 4. Changes in final energy for space heating for each lifestyle type are passed back to the LIFE model.  </a:t>
            </a:r>
            <a:endParaRPr lang="en-GB" dirty="0">
              <a:effectLst/>
              <a:latin typeface="Calibri" panose="020F0502020204030204" pitchFamily="34" charset="0"/>
              <a:ea typeface="Calibri" panose="020F0502020204030204" pitchFamily="34" charset="0"/>
              <a:cs typeface="Arial" panose="020B0604020202020204" pitchFamily="34" charset="0"/>
            </a:endParaRPr>
          </a:p>
          <a:p>
            <a:r>
              <a:rPr lang="en-GB" dirty="0">
                <a:solidFill>
                  <a:srgbClr val="000000"/>
                </a:solidFill>
                <a:effectLst/>
                <a:latin typeface="Calibri" panose="020F0502020204030204" pitchFamily="34" charset="0"/>
                <a:ea typeface="Calibri" panose="020F0502020204030204" pitchFamily="34" charset="0"/>
                <a:cs typeface="Arial" panose="020B0604020202020204" pitchFamily="34" charset="0"/>
              </a:rPr>
              <a:t>Step 5. The LIFE model uses aggregated behavioural changes from MESSAGEix-Buildings to re-estimate input assumptions on low-carbon behaviours. </a:t>
            </a:r>
            <a:endParaRPr lang="en-GB" dirty="0">
              <a:effectLst/>
              <a:latin typeface="Calibri" panose="020F0502020204030204" pitchFamily="34" charset="0"/>
              <a:ea typeface="Calibri" panose="020F0502020204030204" pitchFamily="34" charset="0"/>
              <a:cs typeface="Arial" panose="020B0604020202020204" pitchFamily="34" charset="0"/>
            </a:endParaRPr>
          </a:p>
          <a:p>
            <a:r>
              <a:rPr lang="en-GB" dirty="0">
                <a:solidFill>
                  <a:srgbClr val="000000"/>
                </a:solidFill>
                <a:effectLst/>
                <a:latin typeface="Calibri" panose="020F0502020204030204" pitchFamily="34" charset="0"/>
                <a:ea typeface="Calibri" panose="020F0502020204030204" pitchFamily="34" charset="0"/>
                <a:cs typeface="Arial" panose="020B0604020202020204" pitchFamily="34" charset="0"/>
              </a:rPr>
              <a:t>Step 6. The revised low-carbon behavioural propensities are fed back to the IAM. </a:t>
            </a:r>
            <a:endParaRPr lang="en-GB" dirty="0">
              <a:effectLst/>
              <a:latin typeface="Calibri" panose="020F0502020204030204" pitchFamily="34" charset="0"/>
              <a:ea typeface="Calibri" panose="020F0502020204030204" pitchFamily="34" charset="0"/>
              <a:cs typeface="Arial" panose="020B0604020202020204" pitchFamily="34" charset="0"/>
            </a:endParaRPr>
          </a:p>
          <a:p>
            <a:r>
              <a:rPr lang="en-GB" dirty="0">
                <a:solidFill>
                  <a:srgbClr val="000000"/>
                </a:solidFill>
                <a:effectLst/>
                <a:latin typeface="Calibri" panose="020F0502020204030204" pitchFamily="34" charset="0"/>
                <a:ea typeface="Calibri" panose="020F0502020204030204" pitchFamily="34" charset="0"/>
                <a:cs typeface="Arial" panose="020B0604020202020204" pitchFamily="34" charset="0"/>
              </a:rPr>
              <a:t>Step 7. Modified IAM equations re-estimate behavioural outcomes. Return to step (1) for the next timestep. Note that both LIFE and MESSAGEix-Buildings run over a default five-year timestep, so are aligned over time periods of change in the empirical data (LIFE) and future simulations (MESSAGEix-Buildings).</a:t>
            </a:r>
            <a:endParaRPr lang="en-GB" dirty="0">
              <a:effectLst/>
              <a:latin typeface="Calibri" panose="020F0502020204030204" pitchFamily="34" charset="0"/>
              <a:ea typeface="Calibri" panose="020F0502020204030204" pitchFamily="34" charset="0"/>
              <a:cs typeface="Arial" panose="020B0604020202020204" pitchFamily="34" charset="0"/>
            </a:endParaRPr>
          </a:p>
          <a:p>
            <a:r>
              <a:rPr lang="en-GB"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n-GB"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49461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spcAft>
                <a:spcPts val="1200"/>
              </a:spcAft>
            </a:pPr>
            <a:r>
              <a:rPr lang="en-GB" dirty="0">
                <a:effectLst/>
                <a:latin typeface="Calibri" panose="020F0502020204030204" pitchFamily="34" charset="0"/>
                <a:ea typeface="Calibri" panose="020F0502020204030204" pitchFamily="34" charset="0"/>
                <a:cs typeface="Arial" panose="020B0604020202020204" pitchFamily="34" charset="0"/>
              </a:rPr>
              <a:t>The relative influence of the drivers of lifestyle change, are noticeably different across the ‘Avoid’ dimension, reflecting differing levels of activity responsiveness across the lifestyle types. Under ‘SSP2+LIFE’ ‘Constrained’ and ‘Cautious’ types, characterised by lower incomes, are more highly responsive to energy saving ‘Avoid’ behaviours. In Figure 4(b) (bottom panel), we see no evidence of the activity gap between the engaged and disengaged types.  Under ‘SSP2+LIFE+Values’ shares of ‘Avoid’ behaviour increase more rapidly and are higher in the disengaged types (Figure 4(c) (bottom panel). </a:t>
            </a:r>
          </a:p>
        </p:txBody>
      </p:sp>
      <p:sp>
        <p:nvSpPr>
          <p:cNvPr id="4" name="Slide Number Placeholder 3"/>
          <p:cNvSpPr>
            <a:spLocks noGrp="1"/>
          </p:cNvSpPr>
          <p:nvPr>
            <p:ph type="sldNum" sz="quarter" idx="5"/>
          </p:nvPr>
        </p:nvSpPr>
        <p:spPr/>
        <p:txBody>
          <a:bodyPr/>
          <a:lstStyle/>
          <a:p>
            <a:fld id="{BFFF9C63-2C69-49DF-B14B-2102613E729E}" type="slidenum">
              <a:rPr lang="en-GB" smtClean="0"/>
              <a:t>12</a:t>
            </a:fld>
            <a:endParaRPr lang="en-GB" dirty="0"/>
          </a:p>
        </p:txBody>
      </p:sp>
    </p:spTree>
    <p:extLst>
      <p:ext uri="{BB962C8B-B14F-4D97-AF65-F5344CB8AC3E}">
        <p14:creationId xmlns:p14="http://schemas.microsoft.com/office/powerpoint/2010/main" val="19556508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ffectLst/>
                <a:latin typeface="Calibri" panose="020F0502020204030204" pitchFamily="34" charset="0"/>
                <a:ea typeface="Calibri" panose="020F0502020204030204" pitchFamily="34" charset="0"/>
                <a:cs typeface="Arial" panose="020B0604020202020204" pitchFamily="34" charset="0"/>
              </a:rPr>
              <a:t>Under ‘SSP2+LIFE’ the introduction of lifestyle heterogeneity across ‘Avoid,’ and ‘Improve’ behaviours is reflected in differing energy intensities across groups (Figure 5). The enabled ‘Resourceful’ and ‘Active’ types, responsive to both ‘Avoid’ and ‘Improve’ activities, experience faster reductions in energy intensity between 2020 and 2050. Under ‘SSP2+LIFE+Values’ the sensitivity and flexibility of the coupling parameters to modelling strengthened drivers of low-carbon lifestyle change is confirmed. Our simulation of rapid change in intentions towards ‘Avoid’ and ‘Improve’ actions in the less responsive ‘Constrained’ and ‘Cautious’ types is reflected by accelerated reductions in final energy intensity, compared to ‘SSP2+LIFE’.  </a:t>
            </a:r>
          </a:p>
          <a:p>
            <a:endParaRPr lang="en-GB" dirty="0"/>
          </a:p>
        </p:txBody>
      </p:sp>
      <p:sp>
        <p:nvSpPr>
          <p:cNvPr id="4" name="Slide Number Placeholder 3"/>
          <p:cNvSpPr>
            <a:spLocks noGrp="1"/>
          </p:cNvSpPr>
          <p:nvPr>
            <p:ph type="sldNum" sz="quarter" idx="5"/>
          </p:nvPr>
        </p:nvSpPr>
        <p:spPr/>
        <p:txBody>
          <a:bodyPr/>
          <a:lstStyle/>
          <a:p>
            <a:fld id="{BFFF9C63-2C69-49DF-B14B-2102613E729E}" type="slidenum">
              <a:rPr lang="en-GB" smtClean="0"/>
              <a:t>13</a:t>
            </a:fld>
            <a:endParaRPr lang="en-GB" dirty="0"/>
          </a:p>
        </p:txBody>
      </p:sp>
    </p:spTree>
    <p:extLst>
      <p:ext uri="{BB962C8B-B14F-4D97-AF65-F5344CB8AC3E}">
        <p14:creationId xmlns:p14="http://schemas.microsoft.com/office/powerpoint/2010/main" val="2444723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22275" y="5041891"/>
            <a:ext cx="5953124" cy="1623604"/>
          </a:xfrm>
        </p:spPr>
        <p:txBody>
          <a:bodyPr/>
          <a:lstStyle/>
          <a:p>
            <a:r>
              <a:rPr lang="en-GB" dirty="0">
                <a:effectLst/>
                <a:latin typeface="Calibri" panose="020F0502020204030204" pitchFamily="34" charset="0"/>
                <a:ea typeface="Calibri" panose="020F0502020204030204" pitchFamily="34" charset="0"/>
                <a:cs typeface="Arial" panose="020B0604020202020204" pitchFamily="34" charset="0"/>
              </a:rPr>
              <a:t>Combined energy intensities differentiated by group and cluster size result in differentiated reductions in total final energy demand for space heating (Figure 6). In ‘SSP2+LIFE’ we see only modest reductions compared to baseline SSP2 between 2030 and 2050. This reflects relative inactivity across ‘Avoid’ and ‘Improve’ dimensions in the ‘Constrained’ and ‘Cautious’ types. </a:t>
            </a:r>
            <a:r>
              <a:rPr lang="en-US" dirty="0">
                <a:effectLst/>
                <a:latin typeface="Calibri" panose="020F0502020204030204" pitchFamily="34" charset="0"/>
                <a:ea typeface="Calibri" panose="020F0502020204030204" pitchFamily="34" charset="0"/>
                <a:cs typeface="Arial" panose="020B0604020202020204" pitchFamily="34" charset="0"/>
              </a:rPr>
              <a:t>Under ‘SSP2+LIFE+Values’ increased activity across the disengaged types reduces </a:t>
            </a:r>
            <a:r>
              <a:rPr lang="en-GB" dirty="0">
                <a:effectLst/>
                <a:latin typeface="Calibri" panose="020F0502020204030204" pitchFamily="34" charset="0"/>
                <a:ea typeface="Calibri" panose="020F0502020204030204" pitchFamily="34" charset="0"/>
                <a:cs typeface="Arial" panose="020B0604020202020204" pitchFamily="34" charset="0"/>
              </a:rPr>
              <a:t>final energy demand between 2030 and 2050 relative to baseline SSP2 and ‘SSP2+LIFE’.  </a:t>
            </a:r>
          </a:p>
          <a:p>
            <a:endParaRPr lang="en-GB" dirty="0"/>
          </a:p>
        </p:txBody>
      </p:sp>
      <p:sp>
        <p:nvSpPr>
          <p:cNvPr id="4" name="Slide Number Placeholder 3"/>
          <p:cNvSpPr>
            <a:spLocks noGrp="1"/>
          </p:cNvSpPr>
          <p:nvPr>
            <p:ph type="sldNum" sz="quarter" idx="5"/>
          </p:nvPr>
        </p:nvSpPr>
        <p:spPr/>
        <p:txBody>
          <a:bodyPr/>
          <a:lstStyle/>
          <a:p>
            <a:fld id="{BFFF9C63-2C69-49DF-B14B-2102613E729E}" type="slidenum">
              <a:rPr lang="en-GB" smtClean="0"/>
              <a:t>14</a:t>
            </a:fld>
            <a:endParaRPr lang="en-GB" dirty="0"/>
          </a:p>
        </p:txBody>
      </p:sp>
    </p:spTree>
    <p:extLst>
      <p:ext uri="{BB962C8B-B14F-4D97-AF65-F5344CB8AC3E}">
        <p14:creationId xmlns:p14="http://schemas.microsoft.com/office/powerpoint/2010/main" val="2485964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0B17A1DD-B70C-B048-99CA-ED854228726D}" type="slidenum">
              <a:rPr lang="en-US" smtClean="0"/>
              <a:t>15</a:t>
            </a:fld>
            <a:endParaRPr lang="en-US" dirty="0"/>
          </a:p>
        </p:txBody>
      </p:sp>
    </p:spTree>
    <p:extLst>
      <p:ext uri="{BB962C8B-B14F-4D97-AF65-F5344CB8AC3E}">
        <p14:creationId xmlns:p14="http://schemas.microsoft.com/office/powerpoint/2010/main" val="2080052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22276" y="4819650"/>
            <a:ext cx="5953124" cy="4094163"/>
          </a:xfrm>
        </p:spPr>
        <p:txBody>
          <a:bodyPr/>
          <a:lstStyle/>
          <a:p>
            <a:r>
              <a:rPr lang="en-GB" dirty="0"/>
              <a:t>Our findings are based on a large scale review in which we read and annotated over 90 studies. These included conceptual and empirical work and key domains (with an emphasis on low carbon). </a:t>
            </a:r>
          </a:p>
          <a:p>
            <a:endParaRPr lang="en-GB" dirty="0"/>
          </a:p>
          <a:p>
            <a:r>
              <a:rPr lang="en-GB" dirty="0"/>
              <a:t>We identified key insights for low carbon lifestyle research :</a:t>
            </a:r>
          </a:p>
          <a:p>
            <a:endParaRPr lang="en-GB" dirty="0"/>
          </a:p>
          <a:p>
            <a:pPr marL="171450" indent="-171450">
              <a:buFont typeface="Arial" panose="020B0604020202020204" pitchFamily="34" charset="0"/>
              <a:buChar char="•"/>
            </a:pPr>
            <a:r>
              <a:rPr lang="en-GB" dirty="0"/>
              <a:t>Perspectives on low carbon lifestyles need to account for a wider range of cognitions. </a:t>
            </a:r>
          </a:p>
          <a:p>
            <a:pPr marL="171450" indent="-171450">
              <a:buFont typeface="Arial" panose="020B0604020202020204" pitchFamily="34" charset="0"/>
              <a:buChar char="•"/>
            </a:pPr>
            <a:r>
              <a:rPr lang="en-GB" dirty="0"/>
              <a:t>Perspectives need to account for broad societal factors which shape and constrain lifestyles alongside intentions and other cognitions. </a:t>
            </a:r>
          </a:p>
          <a:p>
            <a:pPr marL="171450" indent="-171450">
              <a:buFont typeface="Arial" panose="020B0604020202020204" pitchFamily="34" charset="0"/>
              <a:buChar char="•"/>
            </a:pPr>
            <a:r>
              <a:rPr lang="en-GB" dirty="0"/>
              <a:t>There is the opportunity to draw on a wide range of data including behavioural, psychological, contextual, sociodemographic, and clinical indicators (health) or variables. </a:t>
            </a:r>
          </a:p>
          <a:p>
            <a:pPr marL="171450" indent="-171450">
              <a:buFont typeface="Arial" panose="020B0604020202020204" pitchFamily="34" charset="0"/>
              <a:buChar char="•"/>
            </a:pPr>
            <a:r>
              <a:rPr lang="en-GB" dirty="0"/>
              <a:t>Low-carbon lifestyle interventions would work better if they are more narrowly targeted. Public health and marketing interventions target specific lifestyle-related characteristics with specific interventions. These change relevant cognitions or contextual factors, and the behavioural outcomes desired. </a:t>
            </a:r>
          </a:p>
          <a:p>
            <a:pPr marL="171450" indent="-171450">
              <a:buFont typeface="Arial" panose="020B0604020202020204" pitchFamily="34" charset="0"/>
              <a:buChar char="•"/>
            </a:pPr>
            <a:endParaRPr lang="en-GB" dirty="0"/>
          </a:p>
          <a:p>
            <a:r>
              <a:rPr lang="en-GB" dirty="0"/>
              <a:t>We use these insights to develop a conceptual model for further empirical application</a:t>
            </a:r>
          </a:p>
          <a:p>
            <a:r>
              <a:rPr lang="en-GB" dirty="0"/>
              <a:t> </a:t>
            </a:r>
          </a:p>
          <a:p>
            <a:endParaRPr lang="en-GB" dirty="0"/>
          </a:p>
        </p:txBody>
      </p:sp>
      <p:sp>
        <p:nvSpPr>
          <p:cNvPr id="4" name="Slide Number Placeholder 3"/>
          <p:cNvSpPr>
            <a:spLocks noGrp="1"/>
          </p:cNvSpPr>
          <p:nvPr>
            <p:ph type="sldNum" sz="quarter" idx="10"/>
          </p:nvPr>
        </p:nvSpPr>
        <p:spPr/>
        <p:txBody>
          <a:bodyPr/>
          <a:lstStyle/>
          <a:p>
            <a:fld id="{4185081B-F1B2-4AAB-BFFF-7155A20E03E0}" type="slidenum">
              <a:rPr lang="en-GB" smtClean="0"/>
              <a:t>2</a:t>
            </a:fld>
            <a:endParaRPr lang="en-GB" dirty="0"/>
          </a:p>
        </p:txBody>
      </p:sp>
    </p:spTree>
    <p:extLst>
      <p:ext uri="{BB962C8B-B14F-4D97-AF65-F5344CB8AC3E}">
        <p14:creationId xmlns:p14="http://schemas.microsoft.com/office/powerpoint/2010/main" val="1094602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17A1DD-B70C-B048-99CA-ED854228726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0055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22275" y="5335589"/>
            <a:ext cx="5822114" cy="213602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Calibri" panose="020F0502020204030204" pitchFamily="34" charset="0"/>
                <a:ea typeface="Calibri" panose="020F0502020204030204" pitchFamily="34" charset="0"/>
                <a:cs typeface="Times New Roman" panose="02020603050405020304" pitchFamily="18" charset="0"/>
              </a:rPr>
              <a:t>Our conceptual framework builds on the substantive literature review. </a:t>
            </a:r>
            <a:r>
              <a:rPr lang="en-GB" dirty="0">
                <a:effectLst/>
                <a:latin typeface="Calibri" panose="020F0502020204030204" pitchFamily="34" charset="0"/>
                <a:ea typeface="Calibri" panose="020F0502020204030204" pitchFamily="34" charset="0"/>
                <a:cs typeface="Times New Roman" panose="02020603050405020304" pitchFamily="18" charset="0"/>
              </a:rPr>
              <a:t>It frames low-carbon lifestyle as the interplay between cognitions and behaviour in specific material and social contexts. Low-carbon lifestyle consists of three key elements; low carbon behaviour, low carbon cognitions and context. Low carbon cognitions direct low carbon behaviour, but this relationship is recursive. Context is exogenous, it can be social or material. Low carbon cognitions consists of four distinctive but complimentary pathways to low carbon behaviour. Low carbon behaviour is measured in three domains and within each domain three types of behaviour (A-S-I framework). </a:t>
            </a:r>
          </a:p>
          <a:p>
            <a:endParaRPr lang="en-GB" dirty="0"/>
          </a:p>
        </p:txBody>
      </p:sp>
      <p:sp>
        <p:nvSpPr>
          <p:cNvPr id="4" name="Slide Number Placeholder 3"/>
          <p:cNvSpPr>
            <a:spLocks noGrp="1"/>
          </p:cNvSpPr>
          <p:nvPr>
            <p:ph type="sldNum" sz="quarter" idx="5"/>
          </p:nvPr>
        </p:nvSpPr>
        <p:spPr/>
        <p:txBody>
          <a:bodyPr/>
          <a:lstStyle/>
          <a:p>
            <a:fld id="{0B17A1DD-B70C-B048-99CA-ED854228726D}" type="slidenum">
              <a:rPr lang="en-US" smtClean="0"/>
              <a:t>4</a:t>
            </a:fld>
            <a:endParaRPr lang="en-US" dirty="0"/>
          </a:p>
        </p:txBody>
      </p:sp>
    </p:spTree>
    <p:extLst>
      <p:ext uri="{BB962C8B-B14F-4D97-AF65-F5344CB8AC3E}">
        <p14:creationId xmlns:p14="http://schemas.microsoft.com/office/powerpoint/2010/main" val="437554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ffectLst/>
                <a:latin typeface="Calibri" panose="020F0502020204030204" pitchFamily="34" charset="0"/>
                <a:ea typeface="Calibri" panose="020F0502020204030204" pitchFamily="34" charset="0"/>
                <a:cs typeface="Calibri" panose="020F0502020204030204" pitchFamily="34" charset="0"/>
              </a:rPr>
              <a:t>We apply this conceptual framework using rich empirical data from four separate data-sets in UK, China, USA and Australia to identify universal lifestyle types within and between these countries. All variables in our conceptual model are represented and measured. Behavioural variables cover all behaviour types across domains and the ASI framework. Each dataset is analysed separately to preserve </a:t>
            </a:r>
            <a:r>
              <a:rPr lang="en-GB" dirty="0">
                <a:latin typeface="Calibri" panose="020F0502020204030204" pitchFamily="34" charset="0"/>
                <a:ea typeface="Calibri" panose="020F0502020204030204" pitchFamily="34" charset="0"/>
                <a:cs typeface="Calibri" panose="020F0502020204030204" pitchFamily="34" charset="0"/>
              </a:rPr>
              <a:t>within country heterogeneity. We use hierarchical cluster analysis to identify four universal lifestyle types (common across the four datasets). These are ‘Resourceful’, ‘Active’, ‘Constrained’ and ‘Cautious’.</a:t>
            </a:r>
          </a:p>
          <a:p>
            <a:endParaRPr lang="en-GB" dirty="0">
              <a:latin typeface="Calibri" panose="020F0502020204030204" pitchFamily="34" charset="0"/>
              <a:ea typeface="Calibri" panose="020F0502020204030204" pitchFamily="34" charset="0"/>
              <a:cs typeface="Calibri" panose="020F0502020204030204" pitchFamily="34" charset="0"/>
            </a:endParaRPr>
          </a:p>
          <a:p>
            <a:r>
              <a:rPr lang="en-GB" dirty="0">
                <a:latin typeface="Calibri" panose="020F0502020204030204" pitchFamily="34" charset="0"/>
                <a:ea typeface="Calibri" panose="020F0502020204030204" pitchFamily="34" charset="0"/>
                <a:cs typeface="Calibri" panose="020F0502020204030204" pitchFamily="34" charset="0"/>
              </a:rPr>
              <a:t>Resourceful – Environmentally engaged</a:t>
            </a:r>
          </a:p>
          <a:p>
            <a:r>
              <a:rPr lang="en-GB" dirty="0">
                <a:latin typeface="Calibri" panose="020F0502020204030204" pitchFamily="34" charset="0"/>
                <a:ea typeface="Calibri" panose="020F0502020204030204" pitchFamily="34" charset="0"/>
                <a:cs typeface="Calibri" panose="020F0502020204030204" pitchFamily="34" charset="0"/>
              </a:rPr>
              <a:t>Active – healthy and goal driven</a:t>
            </a:r>
          </a:p>
          <a:p>
            <a:r>
              <a:rPr lang="en-GB" dirty="0">
                <a:latin typeface="Calibri" panose="020F0502020204030204" pitchFamily="34" charset="0"/>
                <a:ea typeface="Calibri" panose="020F0502020204030204" pitchFamily="34" charset="0"/>
                <a:cs typeface="Calibri" panose="020F0502020204030204" pitchFamily="34" charset="0"/>
              </a:rPr>
              <a:t>Constrained – contextually challenged</a:t>
            </a:r>
          </a:p>
          <a:p>
            <a:r>
              <a:rPr lang="en-GB" dirty="0">
                <a:latin typeface="Calibri" panose="020F0502020204030204" pitchFamily="34" charset="0"/>
                <a:ea typeface="Calibri" panose="020F0502020204030204" pitchFamily="34" charset="0"/>
                <a:cs typeface="Calibri" panose="020F0502020204030204" pitchFamily="34" charset="0"/>
              </a:rPr>
              <a:t>Cautious – the means but not the motivation</a:t>
            </a:r>
          </a:p>
          <a:p>
            <a:endParaRPr lang="en-GB" dirty="0">
              <a:latin typeface="Calibri" panose="020F0502020204030204" pitchFamily="34" charset="0"/>
              <a:ea typeface="Calibri" panose="020F0502020204030204" pitchFamily="34" charset="0"/>
              <a:cs typeface="Calibri" panose="020F0502020204030204" pitchFamily="34" charset="0"/>
            </a:endParaRPr>
          </a:p>
          <a:p>
            <a:endParaRPr lang="en-GB" dirty="0">
              <a:latin typeface="Calibri" panose="020F0502020204030204" pitchFamily="34" charset="0"/>
              <a:ea typeface="Calibri" panose="020F0502020204030204" pitchFamily="34" charset="0"/>
              <a:cs typeface="Calibri" panose="020F0502020204030204" pitchFamily="34" charset="0"/>
            </a:endParaRPr>
          </a:p>
          <a:p>
            <a:r>
              <a:rPr lang="en-GB" dirty="0">
                <a:latin typeface="Calibri" panose="020F0502020204030204" pitchFamily="34" charset="0"/>
                <a:ea typeface="Calibri" panose="020F0502020204030204" pitchFamily="34" charset="0"/>
                <a:cs typeface="Calibri" panose="020F0502020204030204" pitchFamily="34" charset="0"/>
              </a:rPr>
              <a:t>In a second phase of our empirical analysis we use ‘shaping’ parameters to extrapolate these lifestyle types across a wider geography. We draw on further datasets  National Geographic ‘Greendex’ Survey (measures behaviour), World Values Survey (cognitions), World Bank/Global Comp index to identify ‘(context). From this data we identify the four lifestyle types globally (18 countries representing 10 model regions).</a:t>
            </a:r>
          </a:p>
          <a:p>
            <a:br>
              <a:rPr lang="en-GB" dirty="0">
                <a:effectLst/>
                <a:latin typeface="Calibri" panose="020F0502020204030204" pitchFamily="34" charset="0"/>
                <a:ea typeface="Calibri" panose="020F0502020204030204" pitchFamily="34" charset="0"/>
                <a:cs typeface="Times New Roman" panose="02020603050405020304" pitchFamily="18" charset="0"/>
              </a:rPr>
            </a:b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185081B-F1B2-4AAB-BFFF-7155A20E03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8512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effectLst/>
                <a:latin typeface="Calibri" panose="020F0502020204030204" pitchFamily="34" charset="0"/>
                <a:ea typeface="Calibri" panose="020F0502020204030204" pitchFamily="34" charset="0"/>
                <a:cs typeface="Times New Roman" panose="02020603050405020304" pitchFamily="18" charset="0"/>
              </a:rPr>
              <a:t>We demonstrate the application of the LIFE model to global IAMs using MESSAGEix</a:t>
            </a:r>
            <a:r>
              <a:rPr lang="en-GB" dirty="0">
                <a:latin typeface="Calibri" panose="020F0502020204030204" pitchFamily="34" charset="0"/>
                <a:ea typeface="Calibri" panose="020F0502020204030204" pitchFamily="34" charset="0"/>
                <a:cs typeface="Times New Roman" panose="02020603050405020304" pitchFamily="18" charset="0"/>
              </a:rPr>
              <a:t>-Buildings.</a:t>
            </a:r>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B17A1DD-B70C-B048-99CA-ED854228726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619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7" y="4775012"/>
            <a:ext cx="5438140" cy="390861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ffectLst/>
                <a:latin typeface="Calibri" panose="020F0502020204030204" pitchFamily="34" charset="0"/>
                <a:ea typeface="Calibri" panose="020F0502020204030204" pitchFamily="34" charset="0"/>
                <a:cs typeface="Times New Roman" panose="02020603050405020304" pitchFamily="18" charset="0"/>
              </a:rPr>
              <a:t>Extrapolation functions predict cluster size and characteristics for other countries by matching these onto wider data sources. These include National Geographic, Greendex Survey (18 countries). World Values Survey (100+ countries), World Bank, </a:t>
            </a:r>
          </a:p>
          <a:p>
            <a:endParaRPr lang="en-GB" dirty="0"/>
          </a:p>
        </p:txBody>
      </p:sp>
      <p:sp>
        <p:nvSpPr>
          <p:cNvPr id="4" name="Slide Number Placeholder 3"/>
          <p:cNvSpPr>
            <a:spLocks noGrp="1"/>
          </p:cNvSpPr>
          <p:nvPr>
            <p:ph type="sldNum" sz="quarter" idx="5"/>
          </p:nvPr>
        </p:nvSpPr>
        <p:spPr/>
        <p:txBody>
          <a:bodyPr/>
          <a:lstStyle/>
          <a:p>
            <a:fld id="{0B17A1DD-B70C-B048-99CA-ED854228726D}" type="slidenum">
              <a:rPr lang="en-US" smtClean="0"/>
              <a:t>7</a:t>
            </a:fld>
            <a:endParaRPr lang="en-US" dirty="0"/>
          </a:p>
        </p:txBody>
      </p:sp>
    </p:spTree>
    <p:extLst>
      <p:ext uri="{BB962C8B-B14F-4D97-AF65-F5344CB8AC3E}">
        <p14:creationId xmlns:p14="http://schemas.microsoft.com/office/powerpoint/2010/main" val="2557788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22275" y="5186267"/>
            <a:ext cx="5438140" cy="1611575"/>
          </a:xfrm>
        </p:spPr>
        <p:txBody>
          <a:bodyPr/>
          <a:lstStyle/>
          <a:p>
            <a:r>
              <a:rPr lang="en-GB" dirty="0">
                <a:latin typeface="Calibri" panose="020F0502020204030204" pitchFamily="34" charset="0"/>
                <a:ea typeface="Calibri" panose="020F0502020204030204" pitchFamily="34" charset="0"/>
                <a:cs typeface="Arial" panose="020B0604020202020204" pitchFamily="34" charset="0"/>
              </a:rPr>
              <a:t>T</a:t>
            </a:r>
            <a:r>
              <a:rPr lang="en-GB" dirty="0">
                <a:effectLst/>
                <a:latin typeface="Calibri" panose="020F0502020204030204" pitchFamily="34" charset="0"/>
                <a:ea typeface="Calibri" panose="020F0502020204030204" pitchFamily="34" charset="0"/>
                <a:cs typeface="Arial" panose="020B0604020202020204" pitchFamily="34" charset="0"/>
              </a:rPr>
              <a:t>here is a dynamic relationship between the three key elements of low-carbon lifestyle which explain lifestyle change. We use our empirical data to identify and measure three distinct mechanisms or drivers of lifestyle change over time.</a:t>
            </a:r>
            <a:endParaRPr lang="en-GB" dirty="0">
              <a:latin typeface="Calibri" panose="020F0502020204030204" pitchFamily="34" charset="0"/>
              <a:ea typeface="Calibri" panose="020F0502020204030204" pitchFamily="34" charset="0"/>
              <a:cs typeface="Arial" panose="020B0604020202020204" pitchFamily="34" charset="0"/>
            </a:endParaRPr>
          </a:p>
          <a:p>
            <a:pPr lvl="0"/>
            <a:endParaRPr lang="en-GB"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0B17A1DD-B70C-B048-99CA-ED854228726D}" type="slidenum">
              <a:rPr lang="en-US" smtClean="0"/>
              <a:t>8</a:t>
            </a:fld>
            <a:endParaRPr lang="en-US" dirty="0"/>
          </a:p>
        </p:txBody>
      </p:sp>
    </p:spTree>
    <p:extLst>
      <p:ext uri="{BB962C8B-B14F-4D97-AF65-F5344CB8AC3E}">
        <p14:creationId xmlns:p14="http://schemas.microsoft.com/office/powerpoint/2010/main" val="3579158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7" y="4776599"/>
            <a:ext cx="5438140" cy="3908614"/>
          </a:xfrm>
        </p:spPr>
        <p:txBody>
          <a:bodyPr/>
          <a:lstStyle/>
          <a:p>
            <a:r>
              <a:rPr lang="en-GB" dirty="0">
                <a:effectLst/>
                <a:latin typeface="Calibri" panose="020F0502020204030204" pitchFamily="34" charset="0"/>
                <a:ea typeface="Calibri" panose="020F0502020204030204" pitchFamily="34" charset="0"/>
                <a:cs typeface="Arial" panose="020B0604020202020204" pitchFamily="34" charset="0"/>
              </a:rPr>
              <a:t>This generic coupling approach is developed that iteratively exchanges information between the LIFE model and a global IAM.</a:t>
            </a:r>
          </a:p>
          <a:p>
            <a:endParaRPr lang="en-GB" dirty="0">
              <a:latin typeface="Calibri" panose="020F0502020204030204" pitchFamily="34" charset="0"/>
              <a:ea typeface="Calibri" panose="020F0502020204030204" pitchFamily="34" charset="0"/>
              <a:cs typeface="Arial" panose="020B0604020202020204" pitchFamily="34" charset="0"/>
            </a:endParaRPr>
          </a:p>
          <a:p>
            <a:r>
              <a:rPr lang="en-GB" dirty="0">
                <a:effectLst/>
                <a:latin typeface="Calibri" panose="020F0502020204030204" pitchFamily="34" charset="0"/>
                <a:ea typeface="Calibri" panose="020F0502020204030204" pitchFamily="34" charset="0"/>
                <a:cs typeface="Arial" panose="020B0604020202020204" pitchFamily="34" charset="0"/>
              </a:rPr>
              <a:t>Step 1. the LIFE model characterises four lifestyle types with distinct cluster sizes (% of population) and propensities towards low-carbon behaviours.  </a:t>
            </a:r>
          </a:p>
          <a:p>
            <a:endParaRPr lang="en-GB" dirty="0">
              <a:effectLst/>
              <a:latin typeface="Calibri" panose="020F0502020204030204" pitchFamily="34" charset="0"/>
              <a:ea typeface="Calibri" panose="020F0502020204030204" pitchFamily="34" charset="0"/>
              <a:cs typeface="Arial" panose="020B0604020202020204" pitchFamily="34" charset="0"/>
            </a:endParaRPr>
          </a:p>
          <a:p>
            <a:r>
              <a:rPr lang="en-GB" dirty="0">
                <a:effectLst/>
                <a:latin typeface="Calibri" panose="020F0502020204030204" pitchFamily="34" charset="0"/>
                <a:ea typeface="Calibri" panose="020F0502020204030204" pitchFamily="34" charset="0"/>
                <a:cs typeface="Arial" panose="020B0604020202020204" pitchFamily="34" charset="0"/>
              </a:rPr>
              <a:t>Step 2. The low-carbon behavioural propensities are applied to equations implicitly representing behavioural parameters or behavioural outcomes in the IAM.  </a:t>
            </a:r>
          </a:p>
          <a:p>
            <a:endParaRPr lang="en-GB" dirty="0">
              <a:effectLst/>
              <a:latin typeface="Calibri" panose="020F0502020204030204" pitchFamily="34" charset="0"/>
              <a:ea typeface="Calibri" panose="020F0502020204030204" pitchFamily="34" charset="0"/>
              <a:cs typeface="Arial" panose="020B0604020202020204" pitchFamily="34" charset="0"/>
            </a:endParaRPr>
          </a:p>
          <a:p>
            <a:r>
              <a:rPr lang="en-GB" dirty="0">
                <a:effectLst/>
                <a:latin typeface="Calibri" panose="020F0502020204030204" pitchFamily="34" charset="0"/>
                <a:ea typeface="Calibri" panose="020F0502020204030204" pitchFamily="34" charset="0"/>
                <a:cs typeface="Arial" panose="020B0604020202020204" pitchFamily="34" charset="0"/>
              </a:rPr>
              <a:t>Step 3. The IAM equations, modified by behavioural propensities from the LIFE model, generate behavioural outcomes (e.g., energy retrofit rates), as well as changes in context relevant to low-carbon behaviours (e.g., income growth).  </a:t>
            </a:r>
          </a:p>
          <a:p>
            <a:endParaRPr lang="en-GB" dirty="0">
              <a:effectLst/>
              <a:latin typeface="Calibri" panose="020F0502020204030204" pitchFamily="34" charset="0"/>
              <a:ea typeface="Calibri" panose="020F0502020204030204" pitchFamily="34" charset="0"/>
              <a:cs typeface="Arial" panose="020B0604020202020204" pitchFamily="34" charset="0"/>
            </a:endParaRPr>
          </a:p>
          <a:p>
            <a:r>
              <a:rPr lang="en-GB" dirty="0">
                <a:effectLst/>
                <a:latin typeface="Calibri" panose="020F0502020204030204" pitchFamily="34" charset="0"/>
                <a:ea typeface="Calibri" panose="020F0502020204030204" pitchFamily="34" charset="0"/>
                <a:cs typeface="Arial" panose="020B0604020202020204" pitchFamily="34" charset="0"/>
              </a:rPr>
              <a:t>Step 4/5. Changes in relevant IAM outputs are passed back to the LIFE model.  </a:t>
            </a:r>
          </a:p>
          <a:p>
            <a:r>
              <a:rPr lang="en-GB" dirty="0">
                <a:effectLst/>
                <a:latin typeface="Calibri" panose="020F0502020204030204" pitchFamily="34" charset="0"/>
                <a:ea typeface="Calibri" panose="020F0502020204030204" pitchFamily="34" charset="0"/>
                <a:cs typeface="Arial" panose="020B0604020202020204" pitchFamily="34" charset="0"/>
              </a:rPr>
              <a:t>The LIFE model applies these to equations predicting cognitively and behaviourally-driven lifestyle change. The LIFE model uses the exogenous scenario narratives to predict contextually-driven lifestyle change  </a:t>
            </a:r>
          </a:p>
          <a:p>
            <a:endParaRPr lang="en-GB" dirty="0">
              <a:effectLst/>
              <a:latin typeface="Calibri" panose="020F0502020204030204" pitchFamily="34" charset="0"/>
              <a:ea typeface="Calibri" panose="020F0502020204030204" pitchFamily="34" charset="0"/>
              <a:cs typeface="Arial" panose="020B0604020202020204" pitchFamily="34" charset="0"/>
            </a:endParaRPr>
          </a:p>
          <a:p>
            <a:r>
              <a:rPr lang="en-GB" dirty="0">
                <a:effectLst/>
                <a:latin typeface="Calibri" panose="020F0502020204030204" pitchFamily="34" charset="0"/>
                <a:ea typeface="Calibri" panose="020F0502020204030204" pitchFamily="34" charset="0"/>
                <a:cs typeface="Arial" panose="020B0604020202020204" pitchFamily="34" charset="0"/>
              </a:rPr>
              <a:t>Step 6-7. The revised low-carbon behavioural propensities are fed back to the IAM, and then modified IAM equations re-estimate behavioural outcomes, in a repeat of Steps 2-3, and so on, through the timesteps of the full IAM simulation (e.g., to 2050, or to 2100).</a:t>
            </a:r>
          </a:p>
          <a:p>
            <a:r>
              <a:rPr lang="en-GB" dirty="0">
                <a:effectLst/>
                <a:latin typeface="Calibri" panose="020F0502020204030204" pitchFamily="34" charset="0"/>
                <a:ea typeface="Calibri" panose="020F0502020204030204" pitchFamily="34" charset="0"/>
                <a:cs typeface="Arial" panose="020B0604020202020204" pitchFamily="34" charset="0"/>
              </a:rPr>
              <a:t> </a:t>
            </a:r>
          </a:p>
          <a:p>
            <a:r>
              <a:rPr lang="en-GB" dirty="0">
                <a:effectLst/>
                <a:latin typeface="Calibri" panose="020F0502020204030204" pitchFamily="34" charset="0"/>
                <a:ea typeface="Calibri" panose="020F0502020204030204" pitchFamily="34" charset="0"/>
                <a:cs typeface="Arial" panose="020B0604020202020204" pitchFamily="34" charset="0"/>
              </a:rPr>
              <a:t>These iterative feedbacks between the LIFE model and the global IAM translate the static characterisation of lifestyle heterogeneity and lifestyle change mechanisms in the LIFE model into a dynamic simulation of lifestyle change in the global IAM.</a:t>
            </a:r>
          </a:p>
          <a:p>
            <a:r>
              <a:rPr lang="en-GB" dirty="0">
                <a:effectLst/>
                <a:latin typeface="Calibri" panose="020F0502020204030204" pitchFamily="34" charset="0"/>
                <a:ea typeface="Calibri" panose="020F0502020204030204" pitchFamily="34" charset="0"/>
                <a:cs typeface="Arial" panose="020B0604020202020204" pitchFamily="34" charset="0"/>
              </a:rPr>
              <a:t> </a:t>
            </a:r>
          </a:p>
          <a:p>
            <a:endParaRPr lang="en-GB" dirty="0"/>
          </a:p>
        </p:txBody>
      </p:sp>
      <p:sp>
        <p:nvSpPr>
          <p:cNvPr id="4" name="Slide Number Placeholder 3"/>
          <p:cNvSpPr>
            <a:spLocks noGrp="1"/>
          </p:cNvSpPr>
          <p:nvPr>
            <p:ph type="sldNum" sz="quarter" idx="5"/>
          </p:nvPr>
        </p:nvSpPr>
        <p:spPr>
          <a:xfrm>
            <a:off x="3852016" y="9428583"/>
            <a:ext cx="2945659" cy="498055"/>
          </a:xfrm>
        </p:spPr>
        <p:txBody>
          <a:bodyPr/>
          <a:lstStyle/>
          <a:p>
            <a:fld id="{0B17A1DD-B70C-B048-99CA-ED854228726D}" type="slidenum">
              <a:rPr lang="en-US" smtClean="0"/>
              <a:t>9</a:t>
            </a:fld>
            <a:endParaRPr lang="en-US" dirty="0"/>
          </a:p>
        </p:txBody>
      </p:sp>
    </p:spTree>
    <p:extLst>
      <p:ext uri="{BB962C8B-B14F-4D97-AF65-F5344CB8AC3E}">
        <p14:creationId xmlns:p14="http://schemas.microsoft.com/office/powerpoint/2010/main" val="26387647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buysellgraphic.com/" TargetMode="External"/><Relationship Id="rId2" Type="http://schemas.openxmlformats.org/officeDocument/2006/relationships/hyperlink" Target="https://all-free-download.com/free-vector/download/environmental-icons_310835.html" TargetMode="External"/><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hyperlink" Target="http://buysellgraphic.com/" TargetMode="External"/><Relationship Id="rId2" Type="http://schemas.openxmlformats.org/officeDocument/2006/relationships/hyperlink" Target="https://all-free-download.com/free-vector/download/environmental-icons_310835.html" TargetMode="External"/><Relationship Id="rId1" Type="http://schemas.openxmlformats.org/officeDocument/2006/relationships/slideMaster" Target="../slideMasters/slideMaster4.xml"/><Relationship Id="rId4" Type="http://schemas.openxmlformats.org/officeDocument/2006/relationships/image" Target="../media/image5.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image" Target="../media/image6.png"/><Relationship Id="rId1" Type="http://schemas.openxmlformats.org/officeDocument/2006/relationships/slideMaster" Target="../slideMasters/slideMaster4.xml"/><Relationship Id="rId4" Type="http://schemas.openxmlformats.org/officeDocument/2006/relationships/image" Target="../media/image7.png"/></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environment ta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33CA68-8BFC-2E4B-9706-CD8F1F398405}"/>
              </a:ext>
            </a:extLst>
          </p:cNvPr>
          <p:cNvSpPr>
            <a:spLocks noGrp="1"/>
          </p:cNvSpPr>
          <p:nvPr>
            <p:ph type="title" hasCustomPrompt="1"/>
          </p:nvPr>
        </p:nvSpPr>
        <p:spPr/>
        <p:txBody>
          <a:bodyPr/>
          <a:lstStyle>
            <a:lvl1pPr>
              <a:defRPr>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lang="en-GB"/>
              <a:t>Click to </a:t>
            </a:r>
            <a:r>
              <a:rPr lang="en-GB" noProof="0"/>
              <a:t>edit</a:t>
            </a:r>
            <a:r>
              <a:rPr lang="en-GB"/>
              <a:t> title</a:t>
            </a:r>
          </a:p>
        </p:txBody>
      </p:sp>
      <p:sp>
        <p:nvSpPr>
          <p:cNvPr id="14" name="Inhaltsplatzhalter 13">
            <a:extLst>
              <a:ext uri="{FF2B5EF4-FFF2-40B4-BE49-F238E27FC236}">
                <a16:creationId xmlns:a16="http://schemas.microsoft.com/office/drawing/2014/main" id="{CE152937-DA5F-AD4E-8DC4-ADED40C520BA}"/>
              </a:ext>
            </a:extLst>
          </p:cNvPr>
          <p:cNvSpPr>
            <a:spLocks noGrp="1"/>
          </p:cNvSpPr>
          <p:nvPr>
            <p:ph sz="quarter" idx="10" hasCustomPrompt="1"/>
          </p:nvPr>
        </p:nvSpPr>
        <p:spPr>
          <a:xfrm>
            <a:off x="590550" y="3356103"/>
            <a:ext cx="11229935" cy="1393920"/>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lvl1pPr marL="0" marR="0" indent="0" algn="l" defTabSz="914400" rtl="0" eaLnBrk="0" fontAlgn="base" latinLnBrk="0" hangingPunct="0">
              <a:lnSpc>
                <a:spcPct val="100000"/>
              </a:lnSpc>
              <a:spcBef>
                <a:spcPct val="0"/>
              </a:spcBef>
              <a:spcAft>
                <a:spcPct val="0"/>
              </a:spcAft>
              <a:buClrTx/>
              <a:buSzTx/>
              <a:buFontTx/>
              <a:buNone/>
              <a:tabLst/>
              <a:defRPr lang="en-GB" sz="2800">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noProof="0"/>
              <a:t>Click to edit subtitle</a:t>
            </a:r>
            <a:br>
              <a:rPr lang="en-GB" noProof="0"/>
            </a:br>
            <a:br>
              <a:rPr lang="en-GB" noProof="0"/>
            </a:br>
            <a:r>
              <a:rPr lang="en-GB" noProof="0"/>
              <a:t>Select the layout “Title slide” for a version without the print tag</a:t>
            </a:r>
          </a:p>
        </p:txBody>
      </p:sp>
      <p:sp>
        <p:nvSpPr>
          <p:cNvPr id="22" name="Textplatzhalter 21">
            <a:extLst>
              <a:ext uri="{FF2B5EF4-FFF2-40B4-BE49-F238E27FC236}">
                <a16:creationId xmlns:a16="http://schemas.microsoft.com/office/drawing/2014/main" id="{B1D1861B-F743-E74C-A3DE-0E6A3FE4B4F5}"/>
              </a:ext>
            </a:extLst>
          </p:cNvPr>
          <p:cNvSpPr>
            <a:spLocks noGrp="1"/>
          </p:cNvSpPr>
          <p:nvPr>
            <p:ph type="body" sz="quarter" idx="11" hasCustomPrompt="1"/>
          </p:nvPr>
        </p:nvSpPr>
        <p:spPr>
          <a:xfrm>
            <a:off x="590551" y="4811809"/>
            <a:ext cx="11229933" cy="1072066"/>
          </a:xfrm>
          <a:prstGeom prst="rect">
            <a:avLst/>
          </a:prstGeom>
        </p:spPr>
        <p:txBody>
          <a:bodyPr lIns="36000" tIns="36000" rIns="36000" bIns="36000" anchor="b"/>
          <a:lstStyle>
            <a:lvl1pPr marL="0" indent="0" algn="r">
              <a:buNone/>
              <a:defRPr sz="280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GB" noProof="0"/>
              <a:t>Click to edit name and conference/location</a:t>
            </a:r>
          </a:p>
        </p:txBody>
      </p:sp>
      <p:sp>
        <p:nvSpPr>
          <p:cNvPr id="6" name="Footer Placeholder 3">
            <a:extLst>
              <a:ext uri="{FF2B5EF4-FFF2-40B4-BE49-F238E27FC236}">
                <a16:creationId xmlns:a16="http://schemas.microsoft.com/office/drawing/2014/main" id="{CE718577-4CF6-8044-878E-EF68A850957E}"/>
              </a:ext>
            </a:extLst>
          </p:cNvPr>
          <p:cNvSpPr txBox="1">
            <a:spLocks/>
          </p:cNvSpPr>
          <p:nvPr userDrawn="1"/>
        </p:nvSpPr>
        <p:spPr>
          <a:xfrm>
            <a:off x="5721178" y="6064524"/>
            <a:ext cx="6098100" cy="531341"/>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a:defRPr lang="en-US"/>
            </a:defPPr>
            <a:lvl1pPr algn="l" rtl="0" fontAlgn="base">
              <a:spcBef>
                <a:spcPct val="0"/>
              </a:spcBef>
              <a:spcAft>
                <a:spcPct val="0"/>
              </a:spcAft>
              <a:defRPr lang="en-US" sz="1200" kern="1200" smtClean="0">
                <a:solidFill>
                  <a:srgbClr val="008F00"/>
                </a:solidFill>
                <a:latin typeface="+mn-lt"/>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spcAft>
                <a:spcPts val="300"/>
              </a:spcAft>
            </a:pPr>
            <a:r>
              <a:rPr lang="en-GB" sz="1700" dirty="0">
                <a:latin typeface="Tahoma" panose="020B0604030504040204" pitchFamily="34" charset="0"/>
                <a:ea typeface="Tahoma" panose="020B0604030504040204" pitchFamily="34" charset="0"/>
                <a:cs typeface="Tahoma" panose="020B0604030504040204" pitchFamily="34" charset="0"/>
              </a:rPr>
              <a:t>Please consider the environment before printing this slide deck</a:t>
            </a:r>
          </a:p>
          <a:p>
            <a:pPr algn="r"/>
            <a:r>
              <a:rPr lang="de-AT" sz="1175">
                <a:latin typeface="Tahoma" panose="020B0604030504040204" pitchFamily="34" charset="0"/>
                <a:ea typeface="Tahoma" panose="020B0604030504040204" pitchFamily="34" charset="0"/>
                <a:cs typeface="Tahoma" panose="020B0604030504040204" pitchFamily="34" charset="0"/>
              </a:rPr>
              <a:t>Icon </a:t>
            </a:r>
            <a:r>
              <a:rPr lang="de-AT" sz="1175" err="1">
                <a:latin typeface="Tahoma" panose="020B0604030504040204" pitchFamily="34" charset="0"/>
                <a:ea typeface="Tahoma" panose="020B0604030504040204" pitchFamily="34" charset="0"/>
                <a:cs typeface="Tahoma" panose="020B0604030504040204" pitchFamily="34" charset="0"/>
              </a:rPr>
              <a:t>from</a:t>
            </a:r>
            <a:r>
              <a:rPr lang="de-AT" sz="1175">
                <a:latin typeface="Tahoma" panose="020B0604030504040204" pitchFamily="34" charset="0"/>
                <a:ea typeface="Tahoma" panose="020B0604030504040204" pitchFamily="34" charset="0"/>
                <a:cs typeface="Tahoma" panose="020B0604030504040204" pitchFamily="34" charset="0"/>
              </a:rPr>
              <a:t> </a:t>
            </a:r>
            <a:r>
              <a:rPr lang="de-AT" sz="1175">
                <a:latin typeface="Tahoma" panose="020B0604030504040204" pitchFamily="34" charset="0"/>
                <a:ea typeface="Tahoma" panose="020B0604030504040204" pitchFamily="34" charset="0"/>
                <a:cs typeface="Tahoma" panose="020B0604030504040204" pitchFamily="34" charset="0"/>
                <a:hlinkClick r:id="rId2"/>
              </a:rPr>
              <a:t>all-free-download.com</a:t>
            </a:r>
            <a:r>
              <a:rPr lang="de-AT" sz="1175">
                <a:latin typeface="Tahoma" panose="020B0604030504040204" pitchFamily="34" charset="0"/>
                <a:ea typeface="Tahoma" panose="020B0604030504040204" pitchFamily="34" charset="0"/>
                <a:cs typeface="Tahoma" panose="020B0604030504040204" pitchFamily="34" charset="0"/>
              </a:rPr>
              <a:t>, Environmental </a:t>
            </a:r>
            <a:r>
              <a:rPr lang="de-AT" sz="1175" err="1">
                <a:latin typeface="Tahoma" panose="020B0604030504040204" pitchFamily="34" charset="0"/>
                <a:ea typeface="Tahoma" panose="020B0604030504040204" pitchFamily="34" charset="0"/>
                <a:cs typeface="Tahoma" panose="020B0604030504040204" pitchFamily="34" charset="0"/>
              </a:rPr>
              <a:t>icons</a:t>
            </a:r>
            <a:r>
              <a:rPr lang="de-AT" sz="1175">
                <a:latin typeface="Tahoma" panose="020B0604030504040204" pitchFamily="34" charset="0"/>
                <a:ea typeface="Tahoma" panose="020B0604030504040204" pitchFamily="34" charset="0"/>
                <a:cs typeface="Tahoma" panose="020B0604030504040204" pitchFamily="34" charset="0"/>
              </a:rPr>
              <a:t> 310835, </a:t>
            </a:r>
            <a:r>
              <a:rPr lang="de-AT" sz="1175" err="1">
                <a:latin typeface="Tahoma" panose="020B0604030504040204" pitchFamily="34" charset="0"/>
                <a:ea typeface="Tahoma" panose="020B0604030504040204" pitchFamily="34" charset="0"/>
                <a:cs typeface="Tahoma" panose="020B0604030504040204" pitchFamily="34" charset="0"/>
              </a:rPr>
              <a:t>by</a:t>
            </a:r>
            <a:r>
              <a:rPr lang="de-AT" sz="1175">
                <a:latin typeface="Tahoma" panose="020B0604030504040204" pitchFamily="34" charset="0"/>
                <a:ea typeface="Tahoma" panose="020B0604030504040204" pitchFamily="34" charset="0"/>
                <a:cs typeface="Tahoma" panose="020B0604030504040204" pitchFamily="34" charset="0"/>
              </a:rPr>
              <a:t> </a:t>
            </a:r>
            <a:r>
              <a:rPr lang="de-AT" sz="1175">
                <a:latin typeface="Tahoma" panose="020B0604030504040204" pitchFamily="34" charset="0"/>
                <a:ea typeface="Tahoma" panose="020B0604030504040204" pitchFamily="34" charset="0"/>
                <a:cs typeface="Tahoma" panose="020B0604030504040204" pitchFamily="34" charset="0"/>
                <a:hlinkClick r:id="rId3"/>
              </a:rPr>
              <a:t>BSGstudio</a:t>
            </a:r>
            <a:r>
              <a:rPr lang="de-AT" sz="1175">
                <a:latin typeface="Tahoma" panose="020B0604030504040204" pitchFamily="34" charset="0"/>
                <a:ea typeface="Tahoma" panose="020B0604030504040204" pitchFamily="34" charset="0"/>
                <a:cs typeface="Tahoma" panose="020B0604030504040204" pitchFamily="34" charset="0"/>
              </a:rPr>
              <a:t>, </a:t>
            </a:r>
            <a:r>
              <a:rPr lang="de-AT" sz="1175" err="1">
                <a:latin typeface="Tahoma" panose="020B0604030504040204" pitchFamily="34" charset="0"/>
                <a:ea typeface="Tahoma" panose="020B0604030504040204" pitchFamily="34" charset="0"/>
                <a:cs typeface="Tahoma" panose="020B0604030504040204" pitchFamily="34" charset="0"/>
              </a:rPr>
              <a:t>license</a:t>
            </a:r>
            <a:r>
              <a:rPr lang="de-AT" sz="1175">
                <a:latin typeface="Tahoma" panose="020B0604030504040204" pitchFamily="34" charset="0"/>
                <a:ea typeface="Tahoma" panose="020B0604030504040204" pitchFamily="34" charset="0"/>
                <a:cs typeface="Tahoma" panose="020B0604030504040204" pitchFamily="34" charset="0"/>
              </a:rPr>
              <a:t> CC-BY</a:t>
            </a:r>
          </a:p>
        </p:txBody>
      </p:sp>
      <p:pic>
        <p:nvPicPr>
          <p:cNvPr id="8" name="Grafik 7">
            <a:extLst>
              <a:ext uri="{FF2B5EF4-FFF2-40B4-BE49-F238E27FC236}">
                <a16:creationId xmlns:a16="http://schemas.microsoft.com/office/drawing/2014/main" id="{7FB961A8-4483-D343-BE95-350DFA0380EB}"/>
              </a:ext>
            </a:extLst>
          </p:cNvPr>
          <p:cNvPicPr>
            <a:picLocks noChangeAspect="1"/>
          </p:cNvPicPr>
          <p:nvPr userDrawn="1"/>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185601" y="6006687"/>
            <a:ext cx="533400" cy="622300"/>
          </a:xfrm>
          <a:prstGeom prst="rect">
            <a:avLst/>
          </a:prstGeom>
        </p:spPr>
      </p:pic>
    </p:spTree>
    <p:extLst>
      <p:ext uri="{BB962C8B-B14F-4D97-AF65-F5344CB8AC3E}">
        <p14:creationId xmlns:p14="http://schemas.microsoft.com/office/powerpoint/2010/main" val="4203605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Datumsplatzhalter 10">
            <a:extLst>
              <a:ext uri="{FF2B5EF4-FFF2-40B4-BE49-F238E27FC236}">
                <a16:creationId xmlns:a16="http://schemas.microsoft.com/office/drawing/2014/main" id="{752BF138-1775-6148-A974-5C16BE30993C}"/>
              </a:ext>
            </a:extLst>
          </p:cNvPr>
          <p:cNvSpPr>
            <a:spLocks noGrp="1"/>
          </p:cNvSpPr>
          <p:nvPr>
            <p:ph type="dt" sz="half" idx="15"/>
          </p:nvPr>
        </p:nvSpPr>
        <p:spPr/>
        <p:txBody>
          <a:bodyPr/>
          <a:lstStyle/>
          <a:p>
            <a:endParaRPr lang="en-GB" noProof="0" dirty="0"/>
          </a:p>
        </p:txBody>
      </p:sp>
      <p:sp>
        <p:nvSpPr>
          <p:cNvPr id="12" name="Fußzeilenplatzhalter 11">
            <a:extLst>
              <a:ext uri="{FF2B5EF4-FFF2-40B4-BE49-F238E27FC236}">
                <a16:creationId xmlns:a16="http://schemas.microsoft.com/office/drawing/2014/main" id="{A4A74F14-897C-6E4D-9528-D7A9EF6FDA3D}"/>
              </a:ext>
            </a:extLst>
          </p:cNvPr>
          <p:cNvSpPr>
            <a:spLocks noGrp="1"/>
          </p:cNvSpPr>
          <p:nvPr>
            <p:ph type="ftr" sz="quarter" idx="16"/>
          </p:nvPr>
        </p:nvSpPr>
        <p:spPr/>
        <p:txBody>
          <a:bodyPr/>
          <a:lstStyle/>
          <a:p>
            <a:pPr algn="r"/>
            <a:endParaRPr lang="en-GB" noProof="0" dirty="0"/>
          </a:p>
        </p:txBody>
      </p:sp>
      <p:sp>
        <p:nvSpPr>
          <p:cNvPr id="13" name="Foliennummernplatzhalter 12">
            <a:extLst>
              <a:ext uri="{FF2B5EF4-FFF2-40B4-BE49-F238E27FC236}">
                <a16:creationId xmlns:a16="http://schemas.microsoft.com/office/drawing/2014/main" id="{D5C5EC56-06C5-7043-8E2C-AC0D3AF234A3}"/>
              </a:ext>
            </a:extLst>
          </p:cNvPr>
          <p:cNvSpPr>
            <a:spLocks noGrp="1"/>
          </p:cNvSpPr>
          <p:nvPr>
            <p:ph type="sldNum" sz="quarter" idx="17"/>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3542429B-F3DE-644E-A4AB-CEBD3E936C4E}"/>
              </a:ext>
            </a:extLst>
          </p:cNvPr>
          <p:cNvSpPr>
            <a:spLocks noGrp="1"/>
          </p:cNvSpPr>
          <p:nvPr>
            <p:ph type="title" hasCustomPrompt="1"/>
          </p:nvPr>
        </p:nvSpPr>
        <p:spPr/>
        <p:txBody>
          <a:bodyPr/>
          <a:lstStyle>
            <a:lvl1pPr>
              <a:defRPr/>
            </a:lvl1pPr>
          </a:lstStyle>
          <a:p>
            <a:r>
              <a:rPr lang="en-US"/>
              <a:t>Click to edit title</a:t>
            </a:r>
            <a:endParaRPr lang="de-DE"/>
          </a:p>
        </p:txBody>
      </p:sp>
      <p:sp>
        <p:nvSpPr>
          <p:cNvPr id="4" name="Content Placeholder 3"/>
          <p:cNvSpPr>
            <a:spLocks noGrp="1"/>
          </p:cNvSpPr>
          <p:nvPr>
            <p:ph sz="quarter" idx="18"/>
          </p:nvPr>
        </p:nvSpPr>
        <p:spPr>
          <a:xfrm>
            <a:off x="362713" y="1275644"/>
            <a:ext cx="11495912" cy="47085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7">
            <a:extLst>
              <a:ext uri="{FF2B5EF4-FFF2-40B4-BE49-F238E27FC236}">
                <a16:creationId xmlns:a16="http://schemas.microsoft.com/office/drawing/2014/main" id="{453E748C-3200-384B-833D-A6D019DBD7EC}"/>
              </a:ext>
            </a:extLst>
          </p:cNvPr>
          <p:cNvSpPr>
            <a:spLocks noGrp="1"/>
          </p:cNvSpPr>
          <p:nvPr>
            <p:ph type="body" sz="quarter" idx="23" hasCustomPrompt="1"/>
          </p:nvPr>
        </p:nvSpPr>
        <p:spPr>
          <a:xfrm>
            <a:off x="1422400" y="6001118"/>
            <a:ext cx="9971315" cy="292608"/>
          </a:xfrm>
          <a:prstGeom prst="rect">
            <a:avLst/>
          </a:prstGeom>
        </p:spPr>
        <p:txBody>
          <a:bodyPr lIns="0" tIns="0" rIns="0" bIns="0"/>
          <a:lstStyle>
            <a:lvl1pPr marL="0" indent="0" algn="ctr">
              <a:buNone/>
              <a:defRPr sz="1600">
                <a:solidFill>
                  <a:srgbClr val="7F7F7F"/>
                </a:solidFill>
              </a:defRPr>
            </a:lvl1pPr>
          </a:lstStyle>
          <a:p>
            <a:pPr lvl="0"/>
            <a:r>
              <a:rPr lang="en-GB" noProof="0"/>
              <a:t>Click to edit caption</a:t>
            </a:r>
          </a:p>
        </p:txBody>
      </p:sp>
    </p:spTree>
    <p:extLst>
      <p:ext uri="{BB962C8B-B14F-4D97-AF65-F5344CB8AC3E}">
        <p14:creationId xmlns:p14="http://schemas.microsoft.com/office/powerpoint/2010/main" val="1824582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nd y-label">
    <p:spTree>
      <p:nvGrpSpPr>
        <p:cNvPr id="1" name=""/>
        <p:cNvGrpSpPr/>
        <p:nvPr/>
      </p:nvGrpSpPr>
      <p:grpSpPr>
        <a:xfrm>
          <a:off x="0" y="0"/>
          <a:ext cx="0" cy="0"/>
          <a:chOff x="0" y="0"/>
          <a:chExt cx="0" cy="0"/>
        </a:xfrm>
      </p:grpSpPr>
      <p:sp>
        <p:nvSpPr>
          <p:cNvPr id="11" name="Datumsplatzhalter 10">
            <a:extLst>
              <a:ext uri="{FF2B5EF4-FFF2-40B4-BE49-F238E27FC236}">
                <a16:creationId xmlns:a16="http://schemas.microsoft.com/office/drawing/2014/main" id="{752BF138-1775-6148-A974-5C16BE30993C}"/>
              </a:ext>
            </a:extLst>
          </p:cNvPr>
          <p:cNvSpPr>
            <a:spLocks noGrp="1"/>
          </p:cNvSpPr>
          <p:nvPr>
            <p:ph type="dt" sz="half" idx="15"/>
          </p:nvPr>
        </p:nvSpPr>
        <p:spPr/>
        <p:txBody>
          <a:bodyPr/>
          <a:lstStyle/>
          <a:p>
            <a:endParaRPr lang="en-GB" noProof="0" dirty="0"/>
          </a:p>
        </p:txBody>
      </p:sp>
      <p:sp>
        <p:nvSpPr>
          <p:cNvPr id="12" name="Fußzeilenplatzhalter 11">
            <a:extLst>
              <a:ext uri="{FF2B5EF4-FFF2-40B4-BE49-F238E27FC236}">
                <a16:creationId xmlns:a16="http://schemas.microsoft.com/office/drawing/2014/main" id="{A4A74F14-897C-6E4D-9528-D7A9EF6FDA3D}"/>
              </a:ext>
            </a:extLst>
          </p:cNvPr>
          <p:cNvSpPr>
            <a:spLocks noGrp="1"/>
          </p:cNvSpPr>
          <p:nvPr>
            <p:ph type="ftr" sz="quarter" idx="16"/>
          </p:nvPr>
        </p:nvSpPr>
        <p:spPr/>
        <p:txBody>
          <a:bodyPr/>
          <a:lstStyle/>
          <a:p>
            <a:pPr algn="r"/>
            <a:endParaRPr lang="en-GB" noProof="0" dirty="0"/>
          </a:p>
        </p:txBody>
      </p:sp>
      <p:sp>
        <p:nvSpPr>
          <p:cNvPr id="13" name="Foliennummernplatzhalter 12">
            <a:extLst>
              <a:ext uri="{FF2B5EF4-FFF2-40B4-BE49-F238E27FC236}">
                <a16:creationId xmlns:a16="http://schemas.microsoft.com/office/drawing/2014/main" id="{D5C5EC56-06C5-7043-8E2C-AC0D3AF234A3}"/>
              </a:ext>
            </a:extLst>
          </p:cNvPr>
          <p:cNvSpPr>
            <a:spLocks noGrp="1"/>
          </p:cNvSpPr>
          <p:nvPr>
            <p:ph type="sldNum" sz="quarter" idx="17"/>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3542429B-F3DE-644E-A4AB-CEBD3E936C4E}"/>
              </a:ext>
            </a:extLst>
          </p:cNvPr>
          <p:cNvSpPr>
            <a:spLocks noGrp="1"/>
          </p:cNvSpPr>
          <p:nvPr>
            <p:ph type="title" hasCustomPrompt="1"/>
          </p:nvPr>
        </p:nvSpPr>
        <p:spPr/>
        <p:txBody>
          <a:bodyPr/>
          <a:lstStyle>
            <a:lvl1pPr>
              <a:defRPr/>
            </a:lvl1pPr>
          </a:lstStyle>
          <a:p>
            <a:r>
              <a:rPr lang="en-US"/>
              <a:t>Click to edit title</a:t>
            </a:r>
            <a:endParaRPr lang="de-DE"/>
          </a:p>
        </p:txBody>
      </p:sp>
      <p:sp>
        <p:nvSpPr>
          <p:cNvPr id="4" name="Content Placeholder 3"/>
          <p:cNvSpPr>
            <a:spLocks noGrp="1"/>
          </p:cNvSpPr>
          <p:nvPr>
            <p:ph sz="quarter" idx="18"/>
          </p:nvPr>
        </p:nvSpPr>
        <p:spPr>
          <a:xfrm>
            <a:off x="550251" y="1287177"/>
            <a:ext cx="11308373" cy="46970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7">
            <a:extLst>
              <a:ext uri="{FF2B5EF4-FFF2-40B4-BE49-F238E27FC236}">
                <a16:creationId xmlns:a16="http://schemas.microsoft.com/office/drawing/2014/main" id="{453E748C-3200-384B-833D-A6D019DBD7EC}"/>
              </a:ext>
            </a:extLst>
          </p:cNvPr>
          <p:cNvSpPr>
            <a:spLocks noGrp="1"/>
          </p:cNvSpPr>
          <p:nvPr>
            <p:ph type="body" sz="quarter" idx="23" hasCustomPrompt="1"/>
          </p:nvPr>
        </p:nvSpPr>
        <p:spPr>
          <a:xfrm>
            <a:off x="1422400" y="6001118"/>
            <a:ext cx="9971315" cy="292608"/>
          </a:xfrm>
          <a:prstGeom prst="rect">
            <a:avLst/>
          </a:prstGeom>
        </p:spPr>
        <p:txBody>
          <a:bodyPr lIns="0" tIns="0" rIns="0" bIns="0"/>
          <a:lstStyle>
            <a:lvl1pPr marL="0" indent="0" algn="ctr">
              <a:buNone/>
              <a:defRPr sz="1600">
                <a:solidFill>
                  <a:srgbClr val="7F7F7F"/>
                </a:solidFill>
              </a:defRPr>
            </a:lvl1pPr>
          </a:lstStyle>
          <a:p>
            <a:pPr lvl="0"/>
            <a:r>
              <a:rPr lang="en-GB" noProof="0"/>
              <a:t>Click to edit caption</a:t>
            </a:r>
          </a:p>
        </p:txBody>
      </p:sp>
      <p:sp>
        <p:nvSpPr>
          <p:cNvPr id="9" name="Textplatzhalter 18">
            <a:extLst>
              <a:ext uri="{FF2B5EF4-FFF2-40B4-BE49-F238E27FC236}">
                <a16:creationId xmlns:a16="http://schemas.microsoft.com/office/drawing/2014/main" id="{D502433B-089C-7144-A4B1-6A1760057CD9}"/>
              </a:ext>
            </a:extLst>
          </p:cNvPr>
          <p:cNvSpPr>
            <a:spLocks noGrp="1"/>
          </p:cNvSpPr>
          <p:nvPr>
            <p:ph type="body" sz="quarter" idx="30" hasCustomPrompt="1"/>
          </p:nvPr>
        </p:nvSpPr>
        <p:spPr>
          <a:xfrm rot="16200000">
            <a:off x="-1971734" y="3426088"/>
            <a:ext cx="4654674" cy="389299"/>
          </a:xfrm>
          <a:prstGeom prst="rect">
            <a:avLst/>
          </a:prstGeom>
          <a:noFill/>
          <a:ln w="9525">
            <a:noFill/>
            <a:miter lim="800000"/>
            <a:headEnd/>
            <a:tailEnd/>
          </a:ln>
        </p:spPr>
        <p:txBody>
          <a:bodyPr vert="horz" wrap="square" lIns="0" tIns="0" rIns="180000" bIns="36000" numCol="1" rtlCol="0" anchor="ctr" anchorCtr="0" compatLnSpc="1">
            <a:prstTxWarp prst="textNoShape">
              <a:avLst/>
            </a:prstTxWarp>
            <a:normAutofit/>
          </a:bodyPr>
          <a:lstStyle>
            <a:lvl1pPr marL="0" indent="0" algn="ctr">
              <a:buNone/>
              <a:defRPr lang="en-GB" sz="1600">
                <a:solidFill>
                  <a:srgbClr val="7F7F7F"/>
                </a:solidFill>
              </a:defRPr>
            </a:lvl1pPr>
          </a:lstStyle>
          <a:p>
            <a:pPr marL="271463" lvl="0" indent="-271463" algn="r"/>
            <a:r>
              <a:rPr lang="en-GB" noProof="0"/>
              <a:t>Click to edit y-label</a:t>
            </a:r>
          </a:p>
        </p:txBody>
      </p:sp>
    </p:spTree>
    <p:extLst>
      <p:ext uri="{BB962C8B-B14F-4D97-AF65-F5344CB8AC3E}">
        <p14:creationId xmlns:p14="http://schemas.microsoft.com/office/powerpoint/2010/main" val="33399424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12" name="Datumsplatzhalter 11">
            <a:extLst>
              <a:ext uri="{FF2B5EF4-FFF2-40B4-BE49-F238E27FC236}">
                <a16:creationId xmlns:a16="http://schemas.microsoft.com/office/drawing/2014/main" id="{54BEB4E2-004E-2A4A-A4E5-791ECEE48A36}"/>
              </a:ext>
            </a:extLst>
          </p:cNvPr>
          <p:cNvSpPr>
            <a:spLocks noGrp="1"/>
          </p:cNvSpPr>
          <p:nvPr>
            <p:ph type="dt" sz="half" idx="14"/>
          </p:nvPr>
        </p:nvSpPr>
        <p:spPr/>
        <p:txBody>
          <a:bodyPr/>
          <a:lstStyle/>
          <a:p>
            <a:endParaRPr lang="en-GB" noProof="0" dirty="0"/>
          </a:p>
        </p:txBody>
      </p:sp>
      <p:sp>
        <p:nvSpPr>
          <p:cNvPr id="13" name="Fußzeilenplatzhalter 12">
            <a:extLst>
              <a:ext uri="{FF2B5EF4-FFF2-40B4-BE49-F238E27FC236}">
                <a16:creationId xmlns:a16="http://schemas.microsoft.com/office/drawing/2014/main" id="{E624A94B-69A8-A64E-AC8E-D406AC16748F}"/>
              </a:ext>
            </a:extLst>
          </p:cNvPr>
          <p:cNvSpPr>
            <a:spLocks noGrp="1"/>
          </p:cNvSpPr>
          <p:nvPr>
            <p:ph type="ftr" sz="quarter" idx="15"/>
          </p:nvPr>
        </p:nvSpPr>
        <p:spPr/>
        <p:txBody>
          <a:bodyPr/>
          <a:lstStyle/>
          <a:p>
            <a:pPr algn="r"/>
            <a:endParaRPr lang="en-GB" noProof="0" dirty="0"/>
          </a:p>
        </p:txBody>
      </p:sp>
      <p:sp>
        <p:nvSpPr>
          <p:cNvPr id="14" name="Foliennummernplatzhalter 13">
            <a:extLst>
              <a:ext uri="{FF2B5EF4-FFF2-40B4-BE49-F238E27FC236}">
                <a16:creationId xmlns:a16="http://schemas.microsoft.com/office/drawing/2014/main" id="{57A718F5-12AB-7444-AEA8-0CAA0EF22FA0}"/>
              </a:ext>
            </a:extLst>
          </p:cNvPr>
          <p:cNvSpPr>
            <a:spLocks noGrp="1"/>
          </p:cNvSpPr>
          <p:nvPr>
            <p:ph type="sldNum" sz="quarter" idx="16"/>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9D7969FA-78A3-8649-902C-D12F28E358C0}"/>
              </a:ext>
            </a:extLst>
          </p:cNvPr>
          <p:cNvSpPr>
            <a:spLocks noGrp="1"/>
          </p:cNvSpPr>
          <p:nvPr>
            <p:ph type="title" hasCustomPrompt="1"/>
          </p:nvPr>
        </p:nvSpPr>
        <p:spPr/>
        <p:txBody>
          <a:bodyPr/>
          <a:lstStyle>
            <a:lvl1pPr>
              <a:defRPr/>
            </a:lvl1pPr>
          </a:lstStyle>
          <a:p>
            <a:r>
              <a:rPr lang="en-US"/>
              <a:t>Click to edit title</a:t>
            </a:r>
            <a:endParaRPr lang="de-DE"/>
          </a:p>
        </p:txBody>
      </p:sp>
      <p:sp>
        <p:nvSpPr>
          <p:cNvPr id="10" name="Content Placeholder 9"/>
          <p:cNvSpPr>
            <a:spLocks noGrp="1"/>
          </p:cNvSpPr>
          <p:nvPr>
            <p:ph sz="quarter" idx="17"/>
          </p:nvPr>
        </p:nvSpPr>
        <p:spPr>
          <a:xfrm>
            <a:off x="362713" y="1270661"/>
            <a:ext cx="5610575" cy="4882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18"/>
          </p:nvPr>
        </p:nvSpPr>
        <p:spPr>
          <a:xfrm>
            <a:off x="6246421" y="1270662"/>
            <a:ext cx="5612204" cy="48824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28834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laim">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7D5EB1-8B5A-C34D-BAA2-CFA49CBAF39F}"/>
              </a:ext>
            </a:extLst>
          </p:cNvPr>
          <p:cNvSpPr>
            <a:spLocks noGrp="1"/>
          </p:cNvSpPr>
          <p:nvPr>
            <p:ph type="body" sz="quarter" idx="14" hasCustomPrompt="1"/>
          </p:nvPr>
        </p:nvSpPr>
        <p:spPr>
          <a:xfrm>
            <a:off x="355601" y="881742"/>
            <a:ext cx="10655300" cy="504000"/>
          </a:xfrm>
          <a:prstGeom prst="rect">
            <a:avLst/>
          </a:prstGeom>
        </p:spPr>
        <p:txBody>
          <a:bodyPr lIns="0" tIns="0" rIns="0" bIns="0" anchor="ctr">
            <a:noAutofit/>
          </a:bodyPr>
          <a:lstStyle>
            <a:lvl1pPr marL="0" indent="0">
              <a:buNone/>
              <a:defRPr sz="3600" i="1" baseline="0">
                <a:solidFill>
                  <a:schemeClr val="tx2"/>
                </a:solidFill>
                <a:latin typeface="Cambria"/>
                <a:cs typeface="Cambria"/>
              </a:defRPr>
            </a:lvl1pPr>
          </a:lstStyle>
          <a:p>
            <a:pPr lvl="0"/>
            <a:r>
              <a:rPr lang="en-US" noProof="0"/>
              <a:t>Click to add claim</a:t>
            </a:r>
          </a:p>
        </p:txBody>
      </p:sp>
      <p:sp>
        <p:nvSpPr>
          <p:cNvPr id="3" name="Titel 2">
            <a:extLst>
              <a:ext uri="{FF2B5EF4-FFF2-40B4-BE49-F238E27FC236}">
                <a16:creationId xmlns:a16="http://schemas.microsoft.com/office/drawing/2014/main" id="{8729D5D4-C64B-074D-8279-BA239F46B451}"/>
              </a:ext>
            </a:extLst>
          </p:cNvPr>
          <p:cNvSpPr>
            <a:spLocks noGrp="1"/>
          </p:cNvSpPr>
          <p:nvPr>
            <p:ph type="title" hasCustomPrompt="1"/>
          </p:nvPr>
        </p:nvSpPr>
        <p:spPr/>
        <p:txBody>
          <a:bodyPr/>
          <a:lstStyle>
            <a:lvl1pPr>
              <a:defRPr/>
            </a:lvl1pPr>
          </a:lstStyle>
          <a:p>
            <a:r>
              <a:rPr lang="en-US"/>
              <a:t>Click to edit title</a:t>
            </a:r>
            <a:endParaRPr lang="de-DE"/>
          </a:p>
        </p:txBody>
      </p:sp>
      <p:sp>
        <p:nvSpPr>
          <p:cNvPr id="11" name="Datumsplatzhalter 10">
            <a:extLst>
              <a:ext uri="{FF2B5EF4-FFF2-40B4-BE49-F238E27FC236}">
                <a16:creationId xmlns:a16="http://schemas.microsoft.com/office/drawing/2014/main" id="{EB4B0E75-1EF5-3F4E-9763-1ADA2EE8CD8C}"/>
              </a:ext>
            </a:extLst>
          </p:cNvPr>
          <p:cNvSpPr>
            <a:spLocks noGrp="1"/>
          </p:cNvSpPr>
          <p:nvPr>
            <p:ph type="dt" sz="half" idx="15"/>
          </p:nvPr>
        </p:nvSpPr>
        <p:spPr>
          <a:xfrm>
            <a:off x="2774733" y="6548750"/>
            <a:ext cx="9084295" cy="230266"/>
          </a:xfrm>
        </p:spPr>
        <p:txBody>
          <a:bodyPr/>
          <a:lstStyle/>
          <a:p>
            <a:endParaRPr lang="en-GB" dirty="0"/>
          </a:p>
        </p:txBody>
      </p:sp>
      <p:sp>
        <p:nvSpPr>
          <p:cNvPr id="12" name="Fußzeilenplatzhalter 11">
            <a:extLst>
              <a:ext uri="{FF2B5EF4-FFF2-40B4-BE49-F238E27FC236}">
                <a16:creationId xmlns:a16="http://schemas.microsoft.com/office/drawing/2014/main" id="{EB8A87EB-53EF-6C4E-AEB5-195A5FC6706A}"/>
              </a:ext>
            </a:extLst>
          </p:cNvPr>
          <p:cNvSpPr>
            <a:spLocks noGrp="1"/>
          </p:cNvSpPr>
          <p:nvPr>
            <p:ph type="ftr" sz="quarter" idx="16"/>
          </p:nvPr>
        </p:nvSpPr>
        <p:spPr/>
        <p:txBody>
          <a:bodyPr/>
          <a:lstStyle/>
          <a:p>
            <a:endParaRPr lang="en-GB" dirty="0"/>
          </a:p>
        </p:txBody>
      </p:sp>
      <p:sp>
        <p:nvSpPr>
          <p:cNvPr id="13" name="Foliennummernplatzhalter 12">
            <a:extLst>
              <a:ext uri="{FF2B5EF4-FFF2-40B4-BE49-F238E27FC236}">
                <a16:creationId xmlns:a16="http://schemas.microsoft.com/office/drawing/2014/main" id="{F79ECAAF-9C72-C046-8E8B-212A51577E4F}"/>
              </a:ext>
            </a:extLst>
          </p:cNvPr>
          <p:cNvSpPr>
            <a:spLocks noGrp="1"/>
          </p:cNvSpPr>
          <p:nvPr>
            <p:ph type="sldNum" sz="quarter" idx="17"/>
          </p:nvPr>
        </p:nvSpPr>
        <p:spPr/>
        <p:txBody>
          <a:bodyPr/>
          <a:lstStyle/>
          <a:p>
            <a:fld id="{838B0777-827F-8D42-90B1-61394C340E65}" type="slidenum">
              <a:rPr lang="en-GB" smtClean="0"/>
              <a:pPr/>
              <a:t>‹#›</a:t>
            </a:fld>
            <a:endParaRPr lang="en-GB" dirty="0"/>
          </a:p>
        </p:txBody>
      </p:sp>
      <p:sp>
        <p:nvSpPr>
          <p:cNvPr id="4" name="Content Placeholder 3"/>
          <p:cNvSpPr>
            <a:spLocks noGrp="1"/>
          </p:cNvSpPr>
          <p:nvPr>
            <p:ph sz="quarter" idx="18"/>
          </p:nvPr>
        </p:nvSpPr>
        <p:spPr>
          <a:xfrm>
            <a:off x="361949" y="1439013"/>
            <a:ext cx="11497077" cy="47124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55659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two columns) with claim">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7D5EB1-8B5A-C34D-BAA2-CFA49CBAF39F}"/>
              </a:ext>
            </a:extLst>
          </p:cNvPr>
          <p:cNvSpPr>
            <a:spLocks noGrp="1"/>
          </p:cNvSpPr>
          <p:nvPr>
            <p:ph type="body" sz="quarter" idx="14" hasCustomPrompt="1"/>
          </p:nvPr>
        </p:nvSpPr>
        <p:spPr>
          <a:xfrm>
            <a:off x="355601" y="881742"/>
            <a:ext cx="10655300" cy="504000"/>
          </a:xfrm>
          <a:prstGeom prst="rect">
            <a:avLst/>
          </a:prstGeom>
        </p:spPr>
        <p:txBody>
          <a:bodyPr lIns="0" tIns="0" rIns="0" bIns="0" anchor="ctr">
            <a:noAutofit/>
          </a:bodyPr>
          <a:lstStyle>
            <a:lvl1pPr marL="0" indent="0">
              <a:buNone/>
              <a:defRPr sz="3600" i="1" baseline="0">
                <a:solidFill>
                  <a:schemeClr val="tx2"/>
                </a:solidFill>
                <a:latin typeface="Cambria"/>
                <a:cs typeface="Cambria"/>
              </a:defRPr>
            </a:lvl1pPr>
          </a:lstStyle>
          <a:p>
            <a:pPr lvl="0"/>
            <a:r>
              <a:rPr lang="en-US" noProof="0"/>
              <a:t>Click to add claim</a:t>
            </a:r>
          </a:p>
        </p:txBody>
      </p:sp>
      <p:sp>
        <p:nvSpPr>
          <p:cNvPr id="3" name="Titel 2">
            <a:extLst>
              <a:ext uri="{FF2B5EF4-FFF2-40B4-BE49-F238E27FC236}">
                <a16:creationId xmlns:a16="http://schemas.microsoft.com/office/drawing/2014/main" id="{8729D5D4-C64B-074D-8279-BA239F46B451}"/>
              </a:ext>
            </a:extLst>
          </p:cNvPr>
          <p:cNvSpPr>
            <a:spLocks noGrp="1"/>
          </p:cNvSpPr>
          <p:nvPr>
            <p:ph type="title" hasCustomPrompt="1"/>
          </p:nvPr>
        </p:nvSpPr>
        <p:spPr/>
        <p:txBody>
          <a:bodyPr/>
          <a:lstStyle>
            <a:lvl1pPr>
              <a:defRPr/>
            </a:lvl1pPr>
          </a:lstStyle>
          <a:p>
            <a:r>
              <a:rPr lang="en-US"/>
              <a:t>Click to edit title</a:t>
            </a:r>
            <a:endParaRPr lang="de-DE"/>
          </a:p>
        </p:txBody>
      </p:sp>
      <p:sp>
        <p:nvSpPr>
          <p:cNvPr id="11" name="Datumsplatzhalter 10">
            <a:extLst>
              <a:ext uri="{FF2B5EF4-FFF2-40B4-BE49-F238E27FC236}">
                <a16:creationId xmlns:a16="http://schemas.microsoft.com/office/drawing/2014/main" id="{EB4B0E75-1EF5-3F4E-9763-1ADA2EE8CD8C}"/>
              </a:ext>
            </a:extLst>
          </p:cNvPr>
          <p:cNvSpPr>
            <a:spLocks noGrp="1"/>
          </p:cNvSpPr>
          <p:nvPr>
            <p:ph type="dt" sz="half" idx="15"/>
          </p:nvPr>
        </p:nvSpPr>
        <p:spPr>
          <a:xfrm>
            <a:off x="2774733" y="6548750"/>
            <a:ext cx="9084295" cy="230266"/>
          </a:xfrm>
        </p:spPr>
        <p:txBody>
          <a:bodyPr/>
          <a:lstStyle/>
          <a:p>
            <a:endParaRPr lang="en-GB" dirty="0"/>
          </a:p>
        </p:txBody>
      </p:sp>
      <p:sp>
        <p:nvSpPr>
          <p:cNvPr id="12" name="Fußzeilenplatzhalter 11">
            <a:extLst>
              <a:ext uri="{FF2B5EF4-FFF2-40B4-BE49-F238E27FC236}">
                <a16:creationId xmlns:a16="http://schemas.microsoft.com/office/drawing/2014/main" id="{EB8A87EB-53EF-6C4E-AEB5-195A5FC6706A}"/>
              </a:ext>
            </a:extLst>
          </p:cNvPr>
          <p:cNvSpPr>
            <a:spLocks noGrp="1"/>
          </p:cNvSpPr>
          <p:nvPr>
            <p:ph type="ftr" sz="quarter" idx="16"/>
          </p:nvPr>
        </p:nvSpPr>
        <p:spPr/>
        <p:txBody>
          <a:bodyPr/>
          <a:lstStyle/>
          <a:p>
            <a:endParaRPr lang="en-GB" dirty="0"/>
          </a:p>
        </p:txBody>
      </p:sp>
      <p:sp>
        <p:nvSpPr>
          <p:cNvPr id="13" name="Foliennummernplatzhalter 12">
            <a:extLst>
              <a:ext uri="{FF2B5EF4-FFF2-40B4-BE49-F238E27FC236}">
                <a16:creationId xmlns:a16="http://schemas.microsoft.com/office/drawing/2014/main" id="{F79ECAAF-9C72-C046-8E8B-212A51577E4F}"/>
              </a:ext>
            </a:extLst>
          </p:cNvPr>
          <p:cNvSpPr>
            <a:spLocks noGrp="1"/>
          </p:cNvSpPr>
          <p:nvPr>
            <p:ph type="sldNum" sz="quarter" idx="17"/>
          </p:nvPr>
        </p:nvSpPr>
        <p:spPr/>
        <p:txBody>
          <a:bodyPr/>
          <a:lstStyle/>
          <a:p>
            <a:fld id="{838B0777-827F-8D42-90B1-61394C340E65}" type="slidenum">
              <a:rPr lang="en-GB" smtClean="0"/>
              <a:pPr/>
              <a:t>‹#›</a:t>
            </a:fld>
            <a:endParaRPr lang="en-GB" dirty="0"/>
          </a:p>
        </p:txBody>
      </p:sp>
      <p:sp>
        <p:nvSpPr>
          <p:cNvPr id="4" name="Content Placeholder 3"/>
          <p:cNvSpPr>
            <a:spLocks noGrp="1"/>
          </p:cNvSpPr>
          <p:nvPr>
            <p:ph sz="quarter" idx="18"/>
          </p:nvPr>
        </p:nvSpPr>
        <p:spPr>
          <a:xfrm>
            <a:off x="361950" y="1439013"/>
            <a:ext cx="5614416" cy="47124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19"/>
          </p:nvPr>
        </p:nvSpPr>
        <p:spPr>
          <a:xfrm>
            <a:off x="6222671" y="1438275"/>
            <a:ext cx="5614416"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04392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laim (2)">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7D5EB1-8B5A-C34D-BAA2-CFA49CBAF39F}"/>
              </a:ext>
            </a:extLst>
          </p:cNvPr>
          <p:cNvSpPr>
            <a:spLocks noGrp="1"/>
          </p:cNvSpPr>
          <p:nvPr>
            <p:ph type="body" sz="quarter" idx="14" hasCustomPrompt="1"/>
          </p:nvPr>
        </p:nvSpPr>
        <p:spPr>
          <a:xfrm>
            <a:off x="355601" y="881740"/>
            <a:ext cx="10655300" cy="1044000"/>
          </a:xfrm>
          <a:prstGeom prst="rect">
            <a:avLst/>
          </a:prstGeom>
        </p:spPr>
        <p:txBody>
          <a:bodyPr vert="horz" lIns="0" tIns="0" rIns="0" bIns="0" rtlCol="0" anchor="t">
            <a:noAutofit/>
          </a:bodyPr>
          <a:lstStyle>
            <a:lvl1pPr>
              <a:defRPr lang="en-US" sz="3600" i="1" noProof="0" dirty="0">
                <a:solidFill>
                  <a:schemeClr val="tx2"/>
                </a:solidFill>
                <a:latin typeface="Cambria"/>
                <a:cs typeface="Cambria"/>
              </a:defRPr>
            </a:lvl1pPr>
          </a:lstStyle>
          <a:p>
            <a:pPr marL="0" lvl="0" indent="0">
              <a:buNone/>
            </a:pPr>
            <a:r>
              <a:rPr lang="en-US" noProof="0"/>
              <a:t>Click to add claim</a:t>
            </a:r>
            <a:br>
              <a:rPr lang="en-US" noProof="0"/>
            </a:br>
            <a:r>
              <a:rPr lang="en-US" noProof="0"/>
              <a:t>with a second line</a:t>
            </a:r>
          </a:p>
        </p:txBody>
      </p:sp>
      <p:sp>
        <p:nvSpPr>
          <p:cNvPr id="11" name="Datumsplatzhalter 10">
            <a:extLst>
              <a:ext uri="{FF2B5EF4-FFF2-40B4-BE49-F238E27FC236}">
                <a16:creationId xmlns:a16="http://schemas.microsoft.com/office/drawing/2014/main" id="{752BF138-1775-6148-A974-5C16BE30993C}"/>
              </a:ext>
            </a:extLst>
          </p:cNvPr>
          <p:cNvSpPr>
            <a:spLocks noGrp="1"/>
          </p:cNvSpPr>
          <p:nvPr>
            <p:ph type="dt" sz="half" idx="15"/>
          </p:nvPr>
        </p:nvSpPr>
        <p:spPr/>
        <p:txBody>
          <a:bodyPr/>
          <a:lstStyle/>
          <a:p>
            <a:endParaRPr lang="en-GB" noProof="0" dirty="0"/>
          </a:p>
        </p:txBody>
      </p:sp>
      <p:sp>
        <p:nvSpPr>
          <p:cNvPr id="12" name="Fußzeilenplatzhalter 11">
            <a:extLst>
              <a:ext uri="{FF2B5EF4-FFF2-40B4-BE49-F238E27FC236}">
                <a16:creationId xmlns:a16="http://schemas.microsoft.com/office/drawing/2014/main" id="{A4A74F14-897C-6E4D-9528-D7A9EF6FDA3D}"/>
              </a:ext>
            </a:extLst>
          </p:cNvPr>
          <p:cNvSpPr>
            <a:spLocks noGrp="1"/>
          </p:cNvSpPr>
          <p:nvPr>
            <p:ph type="ftr" sz="quarter" idx="16"/>
          </p:nvPr>
        </p:nvSpPr>
        <p:spPr/>
        <p:txBody>
          <a:bodyPr/>
          <a:lstStyle/>
          <a:p>
            <a:pPr algn="r"/>
            <a:endParaRPr lang="en-GB" noProof="0" dirty="0"/>
          </a:p>
        </p:txBody>
      </p:sp>
      <p:sp>
        <p:nvSpPr>
          <p:cNvPr id="13" name="Foliennummernplatzhalter 12">
            <a:extLst>
              <a:ext uri="{FF2B5EF4-FFF2-40B4-BE49-F238E27FC236}">
                <a16:creationId xmlns:a16="http://schemas.microsoft.com/office/drawing/2014/main" id="{D5C5EC56-06C5-7043-8E2C-AC0D3AF234A3}"/>
              </a:ext>
            </a:extLst>
          </p:cNvPr>
          <p:cNvSpPr>
            <a:spLocks noGrp="1"/>
          </p:cNvSpPr>
          <p:nvPr>
            <p:ph type="sldNum" sz="quarter" idx="17"/>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3542429B-F3DE-644E-A4AB-CEBD3E936C4E}"/>
              </a:ext>
            </a:extLst>
          </p:cNvPr>
          <p:cNvSpPr>
            <a:spLocks noGrp="1"/>
          </p:cNvSpPr>
          <p:nvPr>
            <p:ph type="title" hasCustomPrompt="1"/>
          </p:nvPr>
        </p:nvSpPr>
        <p:spPr/>
        <p:txBody>
          <a:bodyPr/>
          <a:lstStyle>
            <a:lvl1pPr>
              <a:defRPr/>
            </a:lvl1pPr>
          </a:lstStyle>
          <a:p>
            <a:r>
              <a:rPr lang="en-US"/>
              <a:t>Click to edit title</a:t>
            </a:r>
            <a:endParaRPr lang="de-DE"/>
          </a:p>
        </p:txBody>
      </p:sp>
      <p:sp>
        <p:nvSpPr>
          <p:cNvPr id="4" name="Content Placeholder 3"/>
          <p:cNvSpPr>
            <a:spLocks noGrp="1"/>
          </p:cNvSpPr>
          <p:nvPr>
            <p:ph sz="quarter" idx="18"/>
          </p:nvPr>
        </p:nvSpPr>
        <p:spPr>
          <a:xfrm>
            <a:off x="362713" y="1977546"/>
            <a:ext cx="11495912" cy="4173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84373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laim (2)  &amp; caption">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7D5EB1-8B5A-C34D-BAA2-CFA49CBAF39F}"/>
              </a:ext>
            </a:extLst>
          </p:cNvPr>
          <p:cNvSpPr>
            <a:spLocks noGrp="1"/>
          </p:cNvSpPr>
          <p:nvPr>
            <p:ph type="body" sz="quarter" idx="14" hasCustomPrompt="1"/>
          </p:nvPr>
        </p:nvSpPr>
        <p:spPr>
          <a:xfrm>
            <a:off x="355601" y="881740"/>
            <a:ext cx="10655300" cy="1044000"/>
          </a:xfrm>
          <a:prstGeom prst="rect">
            <a:avLst/>
          </a:prstGeom>
        </p:spPr>
        <p:txBody>
          <a:bodyPr vert="horz" lIns="0" tIns="0" rIns="0" bIns="0" rtlCol="0" anchor="t">
            <a:noAutofit/>
          </a:bodyPr>
          <a:lstStyle>
            <a:lvl1pPr>
              <a:defRPr lang="en-US" sz="3600" i="1" noProof="0" dirty="0">
                <a:solidFill>
                  <a:schemeClr val="tx2"/>
                </a:solidFill>
                <a:latin typeface="Cambria"/>
                <a:cs typeface="Cambria"/>
              </a:defRPr>
            </a:lvl1pPr>
          </a:lstStyle>
          <a:p>
            <a:pPr marL="0" lvl="0" indent="0">
              <a:buNone/>
            </a:pPr>
            <a:r>
              <a:rPr lang="en-US" noProof="0"/>
              <a:t>Click to add claim</a:t>
            </a:r>
            <a:br>
              <a:rPr lang="en-US" noProof="0"/>
            </a:br>
            <a:r>
              <a:rPr lang="en-US" noProof="0"/>
              <a:t>with a second line</a:t>
            </a:r>
          </a:p>
        </p:txBody>
      </p:sp>
      <p:sp>
        <p:nvSpPr>
          <p:cNvPr id="11" name="Datumsplatzhalter 10">
            <a:extLst>
              <a:ext uri="{FF2B5EF4-FFF2-40B4-BE49-F238E27FC236}">
                <a16:creationId xmlns:a16="http://schemas.microsoft.com/office/drawing/2014/main" id="{752BF138-1775-6148-A974-5C16BE30993C}"/>
              </a:ext>
            </a:extLst>
          </p:cNvPr>
          <p:cNvSpPr>
            <a:spLocks noGrp="1"/>
          </p:cNvSpPr>
          <p:nvPr>
            <p:ph type="dt" sz="half" idx="15"/>
          </p:nvPr>
        </p:nvSpPr>
        <p:spPr/>
        <p:txBody>
          <a:bodyPr/>
          <a:lstStyle/>
          <a:p>
            <a:endParaRPr lang="en-GB" noProof="0" dirty="0"/>
          </a:p>
        </p:txBody>
      </p:sp>
      <p:sp>
        <p:nvSpPr>
          <p:cNvPr id="12" name="Fußzeilenplatzhalter 11">
            <a:extLst>
              <a:ext uri="{FF2B5EF4-FFF2-40B4-BE49-F238E27FC236}">
                <a16:creationId xmlns:a16="http://schemas.microsoft.com/office/drawing/2014/main" id="{A4A74F14-897C-6E4D-9528-D7A9EF6FDA3D}"/>
              </a:ext>
            </a:extLst>
          </p:cNvPr>
          <p:cNvSpPr>
            <a:spLocks noGrp="1"/>
          </p:cNvSpPr>
          <p:nvPr>
            <p:ph type="ftr" sz="quarter" idx="16"/>
          </p:nvPr>
        </p:nvSpPr>
        <p:spPr/>
        <p:txBody>
          <a:bodyPr/>
          <a:lstStyle/>
          <a:p>
            <a:pPr algn="r"/>
            <a:endParaRPr lang="en-GB" noProof="0" dirty="0"/>
          </a:p>
        </p:txBody>
      </p:sp>
      <p:sp>
        <p:nvSpPr>
          <p:cNvPr id="13" name="Foliennummernplatzhalter 12">
            <a:extLst>
              <a:ext uri="{FF2B5EF4-FFF2-40B4-BE49-F238E27FC236}">
                <a16:creationId xmlns:a16="http://schemas.microsoft.com/office/drawing/2014/main" id="{D5C5EC56-06C5-7043-8E2C-AC0D3AF234A3}"/>
              </a:ext>
            </a:extLst>
          </p:cNvPr>
          <p:cNvSpPr>
            <a:spLocks noGrp="1"/>
          </p:cNvSpPr>
          <p:nvPr>
            <p:ph type="sldNum" sz="quarter" idx="17"/>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3542429B-F3DE-644E-A4AB-CEBD3E936C4E}"/>
              </a:ext>
            </a:extLst>
          </p:cNvPr>
          <p:cNvSpPr>
            <a:spLocks noGrp="1"/>
          </p:cNvSpPr>
          <p:nvPr>
            <p:ph type="title" hasCustomPrompt="1"/>
          </p:nvPr>
        </p:nvSpPr>
        <p:spPr/>
        <p:txBody>
          <a:bodyPr/>
          <a:lstStyle>
            <a:lvl1pPr>
              <a:defRPr/>
            </a:lvl1pPr>
          </a:lstStyle>
          <a:p>
            <a:r>
              <a:rPr lang="en-US"/>
              <a:t>Click to edit title</a:t>
            </a:r>
            <a:endParaRPr lang="de-DE"/>
          </a:p>
        </p:txBody>
      </p:sp>
      <p:sp>
        <p:nvSpPr>
          <p:cNvPr id="4" name="Content Placeholder 3"/>
          <p:cNvSpPr>
            <a:spLocks noGrp="1"/>
          </p:cNvSpPr>
          <p:nvPr>
            <p:ph sz="quarter" idx="18"/>
          </p:nvPr>
        </p:nvSpPr>
        <p:spPr>
          <a:xfrm>
            <a:off x="362713" y="1977546"/>
            <a:ext cx="11495912" cy="40066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7">
            <a:extLst>
              <a:ext uri="{FF2B5EF4-FFF2-40B4-BE49-F238E27FC236}">
                <a16:creationId xmlns:a16="http://schemas.microsoft.com/office/drawing/2014/main" id="{453E748C-3200-384B-833D-A6D019DBD7EC}"/>
              </a:ext>
            </a:extLst>
          </p:cNvPr>
          <p:cNvSpPr>
            <a:spLocks noGrp="1"/>
          </p:cNvSpPr>
          <p:nvPr>
            <p:ph type="body" sz="quarter" idx="23" hasCustomPrompt="1"/>
          </p:nvPr>
        </p:nvSpPr>
        <p:spPr>
          <a:xfrm>
            <a:off x="1422400" y="6001118"/>
            <a:ext cx="9971315" cy="292608"/>
          </a:xfrm>
          <a:prstGeom prst="rect">
            <a:avLst/>
          </a:prstGeom>
        </p:spPr>
        <p:txBody>
          <a:bodyPr lIns="0" tIns="0" rIns="0" bIns="0"/>
          <a:lstStyle>
            <a:lvl1pPr marL="0" indent="0" algn="ctr">
              <a:buNone/>
              <a:defRPr sz="1600">
                <a:solidFill>
                  <a:srgbClr val="7F7F7F"/>
                </a:solidFill>
              </a:defRPr>
            </a:lvl1pPr>
          </a:lstStyle>
          <a:p>
            <a:pPr lvl="0"/>
            <a:r>
              <a:rPr lang="en-GB" noProof="0"/>
              <a:t>Click to edit caption</a:t>
            </a:r>
          </a:p>
        </p:txBody>
      </p:sp>
    </p:spTree>
    <p:extLst>
      <p:ext uri="{BB962C8B-B14F-4D97-AF65-F5344CB8AC3E}">
        <p14:creationId xmlns:p14="http://schemas.microsoft.com/office/powerpoint/2010/main" val="37686044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laim (2), caption and y-label">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7D5EB1-8B5A-C34D-BAA2-CFA49CBAF39F}"/>
              </a:ext>
            </a:extLst>
          </p:cNvPr>
          <p:cNvSpPr>
            <a:spLocks noGrp="1"/>
          </p:cNvSpPr>
          <p:nvPr>
            <p:ph type="body" sz="quarter" idx="14" hasCustomPrompt="1"/>
          </p:nvPr>
        </p:nvSpPr>
        <p:spPr>
          <a:xfrm>
            <a:off x="355601" y="881740"/>
            <a:ext cx="10655300" cy="1044000"/>
          </a:xfrm>
          <a:prstGeom prst="rect">
            <a:avLst/>
          </a:prstGeom>
        </p:spPr>
        <p:txBody>
          <a:bodyPr vert="horz" lIns="0" tIns="0" rIns="0" bIns="0" rtlCol="0" anchor="t">
            <a:noAutofit/>
          </a:bodyPr>
          <a:lstStyle>
            <a:lvl1pPr>
              <a:defRPr lang="en-US" sz="3600" i="1" noProof="0" dirty="0">
                <a:solidFill>
                  <a:schemeClr val="tx2"/>
                </a:solidFill>
                <a:latin typeface="Cambria"/>
                <a:cs typeface="Cambria"/>
              </a:defRPr>
            </a:lvl1pPr>
          </a:lstStyle>
          <a:p>
            <a:pPr marL="0" lvl="0" indent="0">
              <a:buNone/>
            </a:pPr>
            <a:r>
              <a:rPr lang="en-US" noProof="0"/>
              <a:t>Click to add claim</a:t>
            </a:r>
            <a:br>
              <a:rPr lang="en-US" noProof="0"/>
            </a:br>
            <a:r>
              <a:rPr lang="en-US" noProof="0"/>
              <a:t>with a second line</a:t>
            </a:r>
          </a:p>
        </p:txBody>
      </p:sp>
      <p:sp>
        <p:nvSpPr>
          <p:cNvPr id="11" name="Datumsplatzhalter 10">
            <a:extLst>
              <a:ext uri="{FF2B5EF4-FFF2-40B4-BE49-F238E27FC236}">
                <a16:creationId xmlns:a16="http://schemas.microsoft.com/office/drawing/2014/main" id="{752BF138-1775-6148-A974-5C16BE30993C}"/>
              </a:ext>
            </a:extLst>
          </p:cNvPr>
          <p:cNvSpPr>
            <a:spLocks noGrp="1"/>
          </p:cNvSpPr>
          <p:nvPr>
            <p:ph type="dt" sz="half" idx="15"/>
          </p:nvPr>
        </p:nvSpPr>
        <p:spPr/>
        <p:txBody>
          <a:bodyPr/>
          <a:lstStyle/>
          <a:p>
            <a:endParaRPr lang="en-GB" noProof="0" dirty="0"/>
          </a:p>
        </p:txBody>
      </p:sp>
      <p:sp>
        <p:nvSpPr>
          <p:cNvPr id="12" name="Fußzeilenplatzhalter 11">
            <a:extLst>
              <a:ext uri="{FF2B5EF4-FFF2-40B4-BE49-F238E27FC236}">
                <a16:creationId xmlns:a16="http://schemas.microsoft.com/office/drawing/2014/main" id="{A4A74F14-897C-6E4D-9528-D7A9EF6FDA3D}"/>
              </a:ext>
            </a:extLst>
          </p:cNvPr>
          <p:cNvSpPr>
            <a:spLocks noGrp="1"/>
          </p:cNvSpPr>
          <p:nvPr>
            <p:ph type="ftr" sz="quarter" idx="16"/>
          </p:nvPr>
        </p:nvSpPr>
        <p:spPr/>
        <p:txBody>
          <a:bodyPr/>
          <a:lstStyle/>
          <a:p>
            <a:pPr algn="r"/>
            <a:endParaRPr lang="en-GB" noProof="0" dirty="0"/>
          </a:p>
        </p:txBody>
      </p:sp>
      <p:sp>
        <p:nvSpPr>
          <p:cNvPr id="13" name="Foliennummernplatzhalter 12">
            <a:extLst>
              <a:ext uri="{FF2B5EF4-FFF2-40B4-BE49-F238E27FC236}">
                <a16:creationId xmlns:a16="http://schemas.microsoft.com/office/drawing/2014/main" id="{D5C5EC56-06C5-7043-8E2C-AC0D3AF234A3}"/>
              </a:ext>
            </a:extLst>
          </p:cNvPr>
          <p:cNvSpPr>
            <a:spLocks noGrp="1"/>
          </p:cNvSpPr>
          <p:nvPr>
            <p:ph type="sldNum" sz="quarter" idx="17"/>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3542429B-F3DE-644E-A4AB-CEBD3E936C4E}"/>
              </a:ext>
            </a:extLst>
          </p:cNvPr>
          <p:cNvSpPr>
            <a:spLocks noGrp="1"/>
          </p:cNvSpPr>
          <p:nvPr>
            <p:ph type="title" hasCustomPrompt="1"/>
          </p:nvPr>
        </p:nvSpPr>
        <p:spPr/>
        <p:txBody>
          <a:bodyPr/>
          <a:lstStyle>
            <a:lvl1pPr>
              <a:defRPr/>
            </a:lvl1pPr>
          </a:lstStyle>
          <a:p>
            <a:r>
              <a:rPr lang="en-US"/>
              <a:t>Click to edit title</a:t>
            </a:r>
            <a:endParaRPr lang="de-DE"/>
          </a:p>
        </p:txBody>
      </p:sp>
      <p:sp>
        <p:nvSpPr>
          <p:cNvPr id="4" name="Content Placeholder 3"/>
          <p:cNvSpPr>
            <a:spLocks noGrp="1"/>
          </p:cNvSpPr>
          <p:nvPr>
            <p:ph sz="quarter" idx="18"/>
          </p:nvPr>
        </p:nvSpPr>
        <p:spPr>
          <a:xfrm>
            <a:off x="550251" y="1977546"/>
            <a:ext cx="11308373" cy="40066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7">
            <a:extLst>
              <a:ext uri="{FF2B5EF4-FFF2-40B4-BE49-F238E27FC236}">
                <a16:creationId xmlns:a16="http://schemas.microsoft.com/office/drawing/2014/main" id="{453E748C-3200-384B-833D-A6D019DBD7EC}"/>
              </a:ext>
            </a:extLst>
          </p:cNvPr>
          <p:cNvSpPr>
            <a:spLocks noGrp="1"/>
          </p:cNvSpPr>
          <p:nvPr>
            <p:ph type="body" sz="quarter" idx="23" hasCustomPrompt="1"/>
          </p:nvPr>
        </p:nvSpPr>
        <p:spPr>
          <a:xfrm>
            <a:off x="1422400" y="6001118"/>
            <a:ext cx="9971315" cy="292608"/>
          </a:xfrm>
          <a:prstGeom prst="rect">
            <a:avLst/>
          </a:prstGeom>
        </p:spPr>
        <p:txBody>
          <a:bodyPr lIns="0" tIns="0" rIns="0" bIns="0"/>
          <a:lstStyle>
            <a:lvl1pPr marL="0" indent="0" algn="ctr">
              <a:buNone/>
              <a:defRPr sz="1600">
                <a:solidFill>
                  <a:srgbClr val="7F7F7F"/>
                </a:solidFill>
              </a:defRPr>
            </a:lvl1pPr>
          </a:lstStyle>
          <a:p>
            <a:pPr lvl="0"/>
            <a:r>
              <a:rPr lang="en-GB" noProof="0"/>
              <a:t>Click to edit caption</a:t>
            </a:r>
          </a:p>
        </p:txBody>
      </p:sp>
      <p:sp>
        <p:nvSpPr>
          <p:cNvPr id="9" name="Textplatzhalter 18">
            <a:extLst>
              <a:ext uri="{FF2B5EF4-FFF2-40B4-BE49-F238E27FC236}">
                <a16:creationId xmlns:a16="http://schemas.microsoft.com/office/drawing/2014/main" id="{D502433B-089C-7144-A4B1-6A1760057CD9}"/>
              </a:ext>
            </a:extLst>
          </p:cNvPr>
          <p:cNvSpPr>
            <a:spLocks noGrp="1"/>
          </p:cNvSpPr>
          <p:nvPr>
            <p:ph type="body" sz="quarter" idx="30" hasCustomPrompt="1"/>
          </p:nvPr>
        </p:nvSpPr>
        <p:spPr>
          <a:xfrm rot="16200000">
            <a:off x="-1629663" y="3768160"/>
            <a:ext cx="3970531" cy="389299"/>
          </a:xfrm>
          <a:prstGeom prst="rect">
            <a:avLst/>
          </a:prstGeom>
          <a:noFill/>
          <a:ln w="9525">
            <a:noFill/>
            <a:miter lim="800000"/>
            <a:headEnd/>
            <a:tailEnd/>
          </a:ln>
        </p:spPr>
        <p:txBody>
          <a:bodyPr vert="horz" wrap="square" lIns="0" tIns="0" rIns="180000" bIns="36000" numCol="1" rtlCol="0" anchor="ctr" anchorCtr="0" compatLnSpc="1">
            <a:prstTxWarp prst="textNoShape">
              <a:avLst/>
            </a:prstTxWarp>
            <a:normAutofit/>
          </a:bodyPr>
          <a:lstStyle>
            <a:lvl1pPr marL="0" indent="0" algn="ctr">
              <a:buNone/>
              <a:defRPr lang="en-GB" sz="1600">
                <a:solidFill>
                  <a:srgbClr val="7F7F7F"/>
                </a:solidFill>
              </a:defRPr>
            </a:lvl1pPr>
          </a:lstStyle>
          <a:p>
            <a:pPr marL="271463" lvl="0" indent="-271463" algn="r"/>
            <a:r>
              <a:rPr lang="en-GB" noProof="0"/>
              <a:t>Click to edit y-label</a:t>
            </a:r>
          </a:p>
        </p:txBody>
      </p:sp>
    </p:spTree>
    <p:extLst>
      <p:ext uri="{BB962C8B-B14F-4D97-AF65-F5344CB8AC3E}">
        <p14:creationId xmlns:p14="http://schemas.microsoft.com/office/powerpoint/2010/main" val="18910818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7D5EB1-8B5A-C34D-BAA2-CFA49CBAF39F}"/>
              </a:ext>
            </a:extLst>
          </p:cNvPr>
          <p:cNvSpPr>
            <a:spLocks noGrp="1"/>
          </p:cNvSpPr>
          <p:nvPr>
            <p:ph type="body" sz="quarter" idx="14" hasCustomPrompt="1"/>
          </p:nvPr>
        </p:nvSpPr>
        <p:spPr>
          <a:xfrm>
            <a:off x="355601" y="2017525"/>
            <a:ext cx="1829334" cy="432271"/>
          </a:xfrm>
          <a:prstGeom prst="rect">
            <a:avLst/>
          </a:prstGeom>
        </p:spPr>
        <p:txBody>
          <a:bodyPr lIns="0" tIns="0" rIns="0" bIns="0" anchor="ctr">
            <a:noAutofit/>
          </a:bodyPr>
          <a:lstStyle>
            <a:lvl1pPr marL="0" indent="0">
              <a:buNone/>
              <a:defRPr sz="240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pPr lvl="0"/>
            <a:r>
              <a:rPr lang="en-US" noProof="0"/>
              <a:t>Section #</a:t>
            </a:r>
          </a:p>
        </p:txBody>
      </p:sp>
      <p:sp>
        <p:nvSpPr>
          <p:cNvPr id="3" name="Titel 2">
            <a:extLst>
              <a:ext uri="{FF2B5EF4-FFF2-40B4-BE49-F238E27FC236}">
                <a16:creationId xmlns:a16="http://schemas.microsoft.com/office/drawing/2014/main" id="{8729D5D4-C64B-074D-8279-BA239F46B451}"/>
              </a:ext>
            </a:extLst>
          </p:cNvPr>
          <p:cNvSpPr>
            <a:spLocks noGrp="1"/>
          </p:cNvSpPr>
          <p:nvPr>
            <p:ph type="title" hasCustomPrompt="1"/>
          </p:nvPr>
        </p:nvSpPr>
        <p:spPr>
          <a:xfrm>
            <a:off x="362713" y="2741044"/>
            <a:ext cx="8911916" cy="653341"/>
          </a:xfrm>
        </p:spPr>
        <p:txBody>
          <a:bodyPr vert="horz" lIns="0" tIns="36000" rIns="0" bIns="36000" rtlCol="0" anchor="b">
            <a:normAutofit/>
          </a:bodyPr>
          <a:lstStyle>
            <a:lvl1pPr>
              <a:defRPr lang="de-DE" sz="4000" dirty="0">
                <a:solidFill>
                  <a:schemeClr val="tx2"/>
                </a:solidFill>
              </a:defRPr>
            </a:lvl1pPr>
          </a:lstStyle>
          <a:p>
            <a:pPr lvl="0"/>
            <a:r>
              <a:rPr lang="en-US"/>
              <a:t>Click to edit section title</a:t>
            </a:r>
            <a:endParaRPr lang="de-DE"/>
          </a:p>
        </p:txBody>
      </p:sp>
      <p:sp>
        <p:nvSpPr>
          <p:cNvPr id="11" name="Datumsplatzhalter 10">
            <a:extLst>
              <a:ext uri="{FF2B5EF4-FFF2-40B4-BE49-F238E27FC236}">
                <a16:creationId xmlns:a16="http://schemas.microsoft.com/office/drawing/2014/main" id="{EB4B0E75-1EF5-3F4E-9763-1ADA2EE8CD8C}"/>
              </a:ext>
            </a:extLst>
          </p:cNvPr>
          <p:cNvSpPr>
            <a:spLocks noGrp="1"/>
          </p:cNvSpPr>
          <p:nvPr>
            <p:ph type="dt" sz="half" idx="15"/>
          </p:nvPr>
        </p:nvSpPr>
        <p:spPr>
          <a:xfrm>
            <a:off x="2774733" y="6548750"/>
            <a:ext cx="9084295" cy="230266"/>
          </a:xfrm>
        </p:spPr>
        <p:txBody>
          <a:bodyPr/>
          <a:lstStyle/>
          <a:p>
            <a:endParaRPr lang="en-GB" dirty="0"/>
          </a:p>
        </p:txBody>
      </p:sp>
      <p:sp>
        <p:nvSpPr>
          <p:cNvPr id="12" name="Fußzeilenplatzhalter 11">
            <a:extLst>
              <a:ext uri="{FF2B5EF4-FFF2-40B4-BE49-F238E27FC236}">
                <a16:creationId xmlns:a16="http://schemas.microsoft.com/office/drawing/2014/main" id="{EB8A87EB-53EF-6C4E-AEB5-195A5FC6706A}"/>
              </a:ext>
            </a:extLst>
          </p:cNvPr>
          <p:cNvSpPr>
            <a:spLocks noGrp="1"/>
          </p:cNvSpPr>
          <p:nvPr>
            <p:ph type="ftr" sz="quarter" idx="16"/>
          </p:nvPr>
        </p:nvSpPr>
        <p:spPr/>
        <p:txBody>
          <a:bodyPr/>
          <a:lstStyle/>
          <a:p>
            <a:endParaRPr lang="en-GB" dirty="0"/>
          </a:p>
        </p:txBody>
      </p:sp>
      <p:sp>
        <p:nvSpPr>
          <p:cNvPr id="13" name="Foliennummernplatzhalter 12">
            <a:extLst>
              <a:ext uri="{FF2B5EF4-FFF2-40B4-BE49-F238E27FC236}">
                <a16:creationId xmlns:a16="http://schemas.microsoft.com/office/drawing/2014/main" id="{F79ECAAF-9C72-C046-8E8B-212A51577E4F}"/>
              </a:ext>
            </a:extLst>
          </p:cNvPr>
          <p:cNvSpPr>
            <a:spLocks noGrp="1"/>
          </p:cNvSpPr>
          <p:nvPr>
            <p:ph type="sldNum" sz="quarter" idx="17"/>
          </p:nvPr>
        </p:nvSpPr>
        <p:spPr/>
        <p:txBody>
          <a:bodyPr/>
          <a:lstStyle/>
          <a:p>
            <a:fld id="{838B0777-827F-8D42-90B1-61394C340E65}" type="slidenum">
              <a:rPr lang="en-GB" smtClean="0"/>
              <a:pPr/>
              <a:t>‹#›</a:t>
            </a:fld>
            <a:endParaRPr lang="en-GB" dirty="0"/>
          </a:p>
        </p:txBody>
      </p:sp>
      <p:sp>
        <p:nvSpPr>
          <p:cNvPr id="4" name="Content Placeholder 3"/>
          <p:cNvSpPr>
            <a:spLocks noGrp="1"/>
          </p:cNvSpPr>
          <p:nvPr>
            <p:ph sz="quarter" idx="18"/>
          </p:nvPr>
        </p:nvSpPr>
        <p:spPr>
          <a:xfrm>
            <a:off x="361950" y="3685633"/>
            <a:ext cx="8912680" cy="24657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50946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33CA68-8BFC-2E4B-9706-CD8F1F398405}"/>
              </a:ext>
            </a:extLst>
          </p:cNvPr>
          <p:cNvSpPr>
            <a:spLocks noGrp="1"/>
          </p:cNvSpPr>
          <p:nvPr>
            <p:ph type="title" hasCustomPrompt="1"/>
          </p:nvPr>
        </p:nvSpPr>
        <p:spPr/>
        <p:txBody>
          <a:bodyPr/>
          <a:lstStyle>
            <a:lvl1pPr>
              <a:defRPr>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lang="en-GB"/>
              <a:t>Click to </a:t>
            </a:r>
            <a:r>
              <a:rPr lang="en-GB" noProof="0"/>
              <a:t>edit</a:t>
            </a:r>
            <a:r>
              <a:rPr lang="en-GB"/>
              <a:t> title</a:t>
            </a:r>
          </a:p>
        </p:txBody>
      </p:sp>
      <p:sp>
        <p:nvSpPr>
          <p:cNvPr id="14" name="Inhaltsplatzhalter 13">
            <a:extLst>
              <a:ext uri="{FF2B5EF4-FFF2-40B4-BE49-F238E27FC236}">
                <a16:creationId xmlns:a16="http://schemas.microsoft.com/office/drawing/2014/main" id="{CE152937-DA5F-AD4E-8DC4-ADED40C520BA}"/>
              </a:ext>
            </a:extLst>
          </p:cNvPr>
          <p:cNvSpPr>
            <a:spLocks noGrp="1"/>
          </p:cNvSpPr>
          <p:nvPr>
            <p:ph sz="quarter" idx="10" hasCustomPrompt="1"/>
          </p:nvPr>
        </p:nvSpPr>
        <p:spPr>
          <a:xfrm>
            <a:off x="590550" y="3417888"/>
            <a:ext cx="11229935" cy="1535112"/>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lvl1pPr marL="0" marR="0" indent="0" algn="l" defTabSz="914400" rtl="0" eaLnBrk="0" fontAlgn="base" latinLnBrk="0" hangingPunct="0">
              <a:lnSpc>
                <a:spcPct val="100000"/>
              </a:lnSpc>
              <a:spcBef>
                <a:spcPct val="0"/>
              </a:spcBef>
              <a:spcAft>
                <a:spcPct val="0"/>
              </a:spcAft>
              <a:buClrTx/>
              <a:buSzTx/>
              <a:buFontTx/>
              <a:buNone/>
              <a:tabLst/>
              <a:defRPr lang="en-GB" sz="2800" dirty="0">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noProof="0"/>
              <a:t>Click to edit subtitle</a:t>
            </a:r>
          </a:p>
        </p:txBody>
      </p:sp>
      <p:sp>
        <p:nvSpPr>
          <p:cNvPr id="22" name="Textplatzhalter 21">
            <a:extLst>
              <a:ext uri="{FF2B5EF4-FFF2-40B4-BE49-F238E27FC236}">
                <a16:creationId xmlns:a16="http://schemas.microsoft.com/office/drawing/2014/main" id="{B1D1861B-F743-E74C-A3DE-0E6A3FE4B4F5}"/>
              </a:ext>
            </a:extLst>
          </p:cNvPr>
          <p:cNvSpPr>
            <a:spLocks noGrp="1"/>
          </p:cNvSpPr>
          <p:nvPr>
            <p:ph type="body" sz="quarter" idx="11" hasCustomPrompt="1"/>
          </p:nvPr>
        </p:nvSpPr>
        <p:spPr>
          <a:xfrm>
            <a:off x="590551" y="5083662"/>
            <a:ext cx="11229933" cy="936139"/>
          </a:xfrm>
          <a:prstGeom prst="rect">
            <a:avLst/>
          </a:prstGeom>
        </p:spPr>
        <p:txBody>
          <a:bodyPr lIns="36000" tIns="36000" rIns="36000" bIns="36000" anchor="b"/>
          <a:lstStyle>
            <a:lvl1pPr marL="0" indent="0" algn="r">
              <a:buNone/>
              <a:defRPr sz="280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GB" noProof="0"/>
              <a:t>Click to edit name and conference/location</a:t>
            </a:r>
          </a:p>
        </p:txBody>
      </p:sp>
    </p:spTree>
    <p:extLst>
      <p:ext uri="{BB962C8B-B14F-4D97-AF65-F5344CB8AC3E}">
        <p14:creationId xmlns:p14="http://schemas.microsoft.com/office/powerpoint/2010/main" val="176149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33CA68-8BFC-2E4B-9706-CD8F1F398405}"/>
              </a:ext>
            </a:extLst>
          </p:cNvPr>
          <p:cNvSpPr>
            <a:spLocks noGrp="1"/>
          </p:cNvSpPr>
          <p:nvPr>
            <p:ph type="title" hasCustomPrompt="1"/>
          </p:nvPr>
        </p:nvSpPr>
        <p:spPr/>
        <p:txBody>
          <a:bodyPr/>
          <a:lstStyle>
            <a:lvl1pPr>
              <a:defRPr>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lang="en-GB"/>
              <a:t>Click to </a:t>
            </a:r>
            <a:r>
              <a:rPr lang="en-GB" noProof="0"/>
              <a:t>edit</a:t>
            </a:r>
            <a:r>
              <a:rPr lang="en-GB"/>
              <a:t> title</a:t>
            </a:r>
          </a:p>
        </p:txBody>
      </p:sp>
      <p:sp>
        <p:nvSpPr>
          <p:cNvPr id="14" name="Inhaltsplatzhalter 13">
            <a:extLst>
              <a:ext uri="{FF2B5EF4-FFF2-40B4-BE49-F238E27FC236}">
                <a16:creationId xmlns:a16="http://schemas.microsoft.com/office/drawing/2014/main" id="{CE152937-DA5F-AD4E-8DC4-ADED40C520BA}"/>
              </a:ext>
            </a:extLst>
          </p:cNvPr>
          <p:cNvSpPr>
            <a:spLocks noGrp="1"/>
          </p:cNvSpPr>
          <p:nvPr>
            <p:ph sz="quarter" idx="10" hasCustomPrompt="1"/>
          </p:nvPr>
        </p:nvSpPr>
        <p:spPr>
          <a:xfrm>
            <a:off x="590550" y="3417888"/>
            <a:ext cx="11229935" cy="1535112"/>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lvl1pPr marL="0" marR="0" indent="0" algn="l" defTabSz="914400" rtl="0" eaLnBrk="0" fontAlgn="base" latinLnBrk="0" hangingPunct="0">
              <a:lnSpc>
                <a:spcPct val="100000"/>
              </a:lnSpc>
              <a:spcBef>
                <a:spcPct val="0"/>
              </a:spcBef>
              <a:spcAft>
                <a:spcPct val="0"/>
              </a:spcAft>
              <a:buClrTx/>
              <a:buSzTx/>
              <a:buFontTx/>
              <a:buNone/>
              <a:tabLst/>
              <a:defRPr lang="en-GB" sz="2800" dirty="0">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noProof="0"/>
              <a:t>Click to edit subtitle</a:t>
            </a:r>
          </a:p>
        </p:txBody>
      </p:sp>
      <p:sp>
        <p:nvSpPr>
          <p:cNvPr id="22" name="Textplatzhalter 21">
            <a:extLst>
              <a:ext uri="{FF2B5EF4-FFF2-40B4-BE49-F238E27FC236}">
                <a16:creationId xmlns:a16="http://schemas.microsoft.com/office/drawing/2014/main" id="{B1D1861B-F743-E74C-A3DE-0E6A3FE4B4F5}"/>
              </a:ext>
            </a:extLst>
          </p:cNvPr>
          <p:cNvSpPr>
            <a:spLocks noGrp="1"/>
          </p:cNvSpPr>
          <p:nvPr>
            <p:ph type="body" sz="quarter" idx="11" hasCustomPrompt="1"/>
          </p:nvPr>
        </p:nvSpPr>
        <p:spPr>
          <a:xfrm>
            <a:off x="590551" y="5083662"/>
            <a:ext cx="11229933" cy="936139"/>
          </a:xfrm>
          <a:prstGeom prst="rect">
            <a:avLst/>
          </a:prstGeom>
        </p:spPr>
        <p:txBody>
          <a:bodyPr lIns="36000" tIns="36000" rIns="36000" bIns="36000" anchor="b"/>
          <a:lstStyle>
            <a:lvl1pPr marL="0" indent="0" algn="r">
              <a:buNone/>
              <a:defRPr sz="280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GB" noProof="0"/>
              <a:t>Click to edit name and conference/location</a:t>
            </a:r>
          </a:p>
        </p:txBody>
      </p:sp>
    </p:spTree>
    <p:extLst>
      <p:ext uri="{BB962C8B-B14F-4D97-AF65-F5344CB8AC3E}">
        <p14:creationId xmlns:p14="http://schemas.microsoft.com/office/powerpoint/2010/main" val="29089372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12" name="Datumsplatzhalter 11">
            <a:extLst>
              <a:ext uri="{FF2B5EF4-FFF2-40B4-BE49-F238E27FC236}">
                <a16:creationId xmlns:a16="http://schemas.microsoft.com/office/drawing/2014/main" id="{54BEB4E2-004E-2A4A-A4E5-791ECEE48A36}"/>
              </a:ext>
            </a:extLst>
          </p:cNvPr>
          <p:cNvSpPr>
            <a:spLocks noGrp="1"/>
          </p:cNvSpPr>
          <p:nvPr>
            <p:ph type="dt" sz="half" idx="14"/>
          </p:nvPr>
        </p:nvSpPr>
        <p:spPr/>
        <p:txBody>
          <a:bodyPr/>
          <a:lstStyle/>
          <a:p>
            <a:endParaRPr lang="en-GB" noProof="0" dirty="0"/>
          </a:p>
        </p:txBody>
      </p:sp>
      <p:sp>
        <p:nvSpPr>
          <p:cNvPr id="13" name="Fußzeilenplatzhalter 12">
            <a:extLst>
              <a:ext uri="{FF2B5EF4-FFF2-40B4-BE49-F238E27FC236}">
                <a16:creationId xmlns:a16="http://schemas.microsoft.com/office/drawing/2014/main" id="{E624A94B-69A8-A64E-AC8E-D406AC16748F}"/>
              </a:ext>
            </a:extLst>
          </p:cNvPr>
          <p:cNvSpPr>
            <a:spLocks noGrp="1"/>
          </p:cNvSpPr>
          <p:nvPr>
            <p:ph type="ftr" sz="quarter" idx="15"/>
          </p:nvPr>
        </p:nvSpPr>
        <p:spPr/>
        <p:txBody>
          <a:bodyPr/>
          <a:lstStyle/>
          <a:p>
            <a:pPr algn="r"/>
            <a:endParaRPr lang="en-GB" noProof="0" dirty="0"/>
          </a:p>
        </p:txBody>
      </p:sp>
      <p:sp>
        <p:nvSpPr>
          <p:cNvPr id="14" name="Foliennummernplatzhalter 13">
            <a:extLst>
              <a:ext uri="{FF2B5EF4-FFF2-40B4-BE49-F238E27FC236}">
                <a16:creationId xmlns:a16="http://schemas.microsoft.com/office/drawing/2014/main" id="{57A718F5-12AB-7444-AEA8-0CAA0EF22FA0}"/>
              </a:ext>
            </a:extLst>
          </p:cNvPr>
          <p:cNvSpPr>
            <a:spLocks noGrp="1"/>
          </p:cNvSpPr>
          <p:nvPr>
            <p:ph type="sldNum" sz="quarter" idx="16"/>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9D7969FA-78A3-8649-902C-D12F28E358C0}"/>
              </a:ext>
            </a:extLst>
          </p:cNvPr>
          <p:cNvSpPr>
            <a:spLocks noGrp="1"/>
          </p:cNvSpPr>
          <p:nvPr>
            <p:ph type="title" hasCustomPrompt="1"/>
          </p:nvPr>
        </p:nvSpPr>
        <p:spPr/>
        <p:txBody>
          <a:bodyPr/>
          <a:lstStyle>
            <a:lvl1pPr>
              <a:defRPr/>
            </a:lvl1pPr>
          </a:lstStyle>
          <a:p>
            <a:r>
              <a:rPr lang="en-US"/>
              <a:t>Click to edit title</a:t>
            </a:r>
            <a:endParaRPr lang="de-DE"/>
          </a:p>
        </p:txBody>
      </p:sp>
      <p:sp>
        <p:nvSpPr>
          <p:cNvPr id="10" name="Content Placeholder 9"/>
          <p:cNvSpPr>
            <a:spLocks noGrp="1"/>
          </p:cNvSpPr>
          <p:nvPr>
            <p:ph sz="quarter" idx="17"/>
          </p:nvPr>
        </p:nvSpPr>
        <p:spPr>
          <a:xfrm>
            <a:off x="362713" y="1270661"/>
            <a:ext cx="11495912" cy="4882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34535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12" name="Datumsplatzhalter 11">
            <a:extLst>
              <a:ext uri="{FF2B5EF4-FFF2-40B4-BE49-F238E27FC236}">
                <a16:creationId xmlns:a16="http://schemas.microsoft.com/office/drawing/2014/main" id="{54BEB4E2-004E-2A4A-A4E5-791ECEE48A36}"/>
              </a:ext>
            </a:extLst>
          </p:cNvPr>
          <p:cNvSpPr>
            <a:spLocks noGrp="1"/>
          </p:cNvSpPr>
          <p:nvPr>
            <p:ph type="dt" sz="half" idx="14"/>
          </p:nvPr>
        </p:nvSpPr>
        <p:spPr/>
        <p:txBody>
          <a:bodyPr/>
          <a:lstStyle/>
          <a:p>
            <a:endParaRPr lang="en-GB" noProof="0" dirty="0"/>
          </a:p>
        </p:txBody>
      </p:sp>
      <p:sp>
        <p:nvSpPr>
          <p:cNvPr id="13" name="Fußzeilenplatzhalter 12">
            <a:extLst>
              <a:ext uri="{FF2B5EF4-FFF2-40B4-BE49-F238E27FC236}">
                <a16:creationId xmlns:a16="http://schemas.microsoft.com/office/drawing/2014/main" id="{E624A94B-69A8-A64E-AC8E-D406AC16748F}"/>
              </a:ext>
            </a:extLst>
          </p:cNvPr>
          <p:cNvSpPr>
            <a:spLocks noGrp="1"/>
          </p:cNvSpPr>
          <p:nvPr>
            <p:ph type="ftr" sz="quarter" idx="15"/>
          </p:nvPr>
        </p:nvSpPr>
        <p:spPr/>
        <p:txBody>
          <a:bodyPr/>
          <a:lstStyle/>
          <a:p>
            <a:pPr algn="r"/>
            <a:endParaRPr lang="en-GB" noProof="0" dirty="0"/>
          </a:p>
        </p:txBody>
      </p:sp>
      <p:sp>
        <p:nvSpPr>
          <p:cNvPr id="14" name="Foliennummernplatzhalter 13">
            <a:extLst>
              <a:ext uri="{FF2B5EF4-FFF2-40B4-BE49-F238E27FC236}">
                <a16:creationId xmlns:a16="http://schemas.microsoft.com/office/drawing/2014/main" id="{57A718F5-12AB-7444-AEA8-0CAA0EF22FA0}"/>
              </a:ext>
            </a:extLst>
          </p:cNvPr>
          <p:cNvSpPr>
            <a:spLocks noGrp="1"/>
          </p:cNvSpPr>
          <p:nvPr>
            <p:ph type="sldNum" sz="quarter" idx="16"/>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9D7969FA-78A3-8649-902C-D12F28E358C0}"/>
              </a:ext>
            </a:extLst>
          </p:cNvPr>
          <p:cNvSpPr>
            <a:spLocks noGrp="1"/>
          </p:cNvSpPr>
          <p:nvPr>
            <p:ph type="title" hasCustomPrompt="1"/>
          </p:nvPr>
        </p:nvSpPr>
        <p:spPr/>
        <p:txBody>
          <a:bodyPr/>
          <a:lstStyle>
            <a:lvl1pPr>
              <a:defRPr/>
            </a:lvl1pPr>
          </a:lstStyle>
          <a:p>
            <a:r>
              <a:rPr lang="en-US"/>
              <a:t>Click to edit title</a:t>
            </a:r>
            <a:endParaRPr lang="de-DE"/>
          </a:p>
        </p:txBody>
      </p:sp>
      <p:sp>
        <p:nvSpPr>
          <p:cNvPr id="10" name="Content Placeholder 9"/>
          <p:cNvSpPr>
            <a:spLocks noGrp="1"/>
          </p:cNvSpPr>
          <p:nvPr>
            <p:ph sz="quarter" idx="17"/>
          </p:nvPr>
        </p:nvSpPr>
        <p:spPr>
          <a:xfrm>
            <a:off x="362713" y="1270661"/>
            <a:ext cx="5610575" cy="4882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18"/>
          </p:nvPr>
        </p:nvSpPr>
        <p:spPr>
          <a:xfrm>
            <a:off x="6246421" y="1270000"/>
            <a:ext cx="5612204" cy="48831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15971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Datumsplatzhalter 10">
            <a:extLst>
              <a:ext uri="{FF2B5EF4-FFF2-40B4-BE49-F238E27FC236}">
                <a16:creationId xmlns:a16="http://schemas.microsoft.com/office/drawing/2014/main" id="{752BF138-1775-6148-A974-5C16BE30993C}"/>
              </a:ext>
            </a:extLst>
          </p:cNvPr>
          <p:cNvSpPr>
            <a:spLocks noGrp="1"/>
          </p:cNvSpPr>
          <p:nvPr>
            <p:ph type="dt" sz="half" idx="15"/>
          </p:nvPr>
        </p:nvSpPr>
        <p:spPr/>
        <p:txBody>
          <a:bodyPr/>
          <a:lstStyle/>
          <a:p>
            <a:endParaRPr lang="en-GB" noProof="0" dirty="0"/>
          </a:p>
        </p:txBody>
      </p:sp>
      <p:sp>
        <p:nvSpPr>
          <p:cNvPr id="12" name="Fußzeilenplatzhalter 11">
            <a:extLst>
              <a:ext uri="{FF2B5EF4-FFF2-40B4-BE49-F238E27FC236}">
                <a16:creationId xmlns:a16="http://schemas.microsoft.com/office/drawing/2014/main" id="{A4A74F14-897C-6E4D-9528-D7A9EF6FDA3D}"/>
              </a:ext>
            </a:extLst>
          </p:cNvPr>
          <p:cNvSpPr>
            <a:spLocks noGrp="1"/>
          </p:cNvSpPr>
          <p:nvPr>
            <p:ph type="ftr" sz="quarter" idx="16"/>
          </p:nvPr>
        </p:nvSpPr>
        <p:spPr/>
        <p:txBody>
          <a:bodyPr/>
          <a:lstStyle/>
          <a:p>
            <a:pPr algn="r"/>
            <a:endParaRPr lang="en-GB" noProof="0" dirty="0"/>
          </a:p>
        </p:txBody>
      </p:sp>
      <p:sp>
        <p:nvSpPr>
          <p:cNvPr id="13" name="Foliennummernplatzhalter 12">
            <a:extLst>
              <a:ext uri="{FF2B5EF4-FFF2-40B4-BE49-F238E27FC236}">
                <a16:creationId xmlns:a16="http://schemas.microsoft.com/office/drawing/2014/main" id="{D5C5EC56-06C5-7043-8E2C-AC0D3AF234A3}"/>
              </a:ext>
            </a:extLst>
          </p:cNvPr>
          <p:cNvSpPr>
            <a:spLocks noGrp="1"/>
          </p:cNvSpPr>
          <p:nvPr>
            <p:ph type="sldNum" sz="quarter" idx="17"/>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3542429B-F3DE-644E-A4AB-CEBD3E936C4E}"/>
              </a:ext>
            </a:extLst>
          </p:cNvPr>
          <p:cNvSpPr>
            <a:spLocks noGrp="1"/>
          </p:cNvSpPr>
          <p:nvPr>
            <p:ph type="title" hasCustomPrompt="1"/>
          </p:nvPr>
        </p:nvSpPr>
        <p:spPr/>
        <p:txBody>
          <a:bodyPr/>
          <a:lstStyle>
            <a:lvl1pPr>
              <a:defRPr/>
            </a:lvl1pPr>
          </a:lstStyle>
          <a:p>
            <a:r>
              <a:rPr lang="en-US"/>
              <a:t>Click to edit title</a:t>
            </a:r>
            <a:endParaRPr lang="de-DE"/>
          </a:p>
        </p:txBody>
      </p:sp>
      <p:sp>
        <p:nvSpPr>
          <p:cNvPr id="4" name="Content Placeholder 3"/>
          <p:cNvSpPr>
            <a:spLocks noGrp="1"/>
          </p:cNvSpPr>
          <p:nvPr>
            <p:ph sz="quarter" idx="18"/>
          </p:nvPr>
        </p:nvSpPr>
        <p:spPr>
          <a:xfrm>
            <a:off x="362713" y="1287177"/>
            <a:ext cx="11495912" cy="46970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7">
            <a:extLst>
              <a:ext uri="{FF2B5EF4-FFF2-40B4-BE49-F238E27FC236}">
                <a16:creationId xmlns:a16="http://schemas.microsoft.com/office/drawing/2014/main" id="{453E748C-3200-384B-833D-A6D019DBD7EC}"/>
              </a:ext>
            </a:extLst>
          </p:cNvPr>
          <p:cNvSpPr>
            <a:spLocks noGrp="1"/>
          </p:cNvSpPr>
          <p:nvPr>
            <p:ph type="body" sz="quarter" idx="23" hasCustomPrompt="1"/>
          </p:nvPr>
        </p:nvSpPr>
        <p:spPr>
          <a:xfrm>
            <a:off x="1422400" y="6001118"/>
            <a:ext cx="9971315" cy="292608"/>
          </a:xfrm>
          <a:prstGeom prst="rect">
            <a:avLst/>
          </a:prstGeom>
        </p:spPr>
        <p:txBody>
          <a:bodyPr lIns="0" tIns="0" rIns="0" bIns="0"/>
          <a:lstStyle>
            <a:lvl1pPr marL="0" indent="0" algn="ctr">
              <a:buNone/>
              <a:defRPr sz="1600">
                <a:solidFill>
                  <a:srgbClr val="7F7F7F"/>
                </a:solidFill>
              </a:defRPr>
            </a:lvl1pPr>
          </a:lstStyle>
          <a:p>
            <a:pPr lvl="0"/>
            <a:r>
              <a:rPr lang="en-GB" noProof="0"/>
              <a:t>Click to edit caption</a:t>
            </a:r>
          </a:p>
        </p:txBody>
      </p:sp>
    </p:spTree>
    <p:extLst>
      <p:ext uri="{BB962C8B-B14F-4D97-AF65-F5344CB8AC3E}">
        <p14:creationId xmlns:p14="http://schemas.microsoft.com/office/powerpoint/2010/main" val="42463095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with caption and y-label">
    <p:spTree>
      <p:nvGrpSpPr>
        <p:cNvPr id="1" name=""/>
        <p:cNvGrpSpPr/>
        <p:nvPr/>
      </p:nvGrpSpPr>
      <p:grpSpPr>
        <a:xfrm>
          <a:off x="0" y="0"/>
          <a:ext cx="0" cy="0"/>
          <a:chOff x="0" y="0"/>
          <a:chExt cx="0" cy="0"/>
        </a:xfrm>
      </p:grpSpPr>
      <p:sp>
        <p:nvSpPr>
          <p:cNvPr id="11" name="Datumsplatzhalter 10">
            <a:extLst>
              <a:ext uri="{FF2B5EF4-FFF2-40B4-BE49-F238E27FC236}">
                <a16:creationId xmlns:a16="http://schemas.microsoft.com/office/drawing/2014/main" id="{752BF138-1775-6148-A974-5C16BE30993C}"/>
              </a:ext>
            </a:extLst>
          </p:cNvPr>
          <p:cNvSpPr>
            <a:spLocks noGrp="1"/>
          </p:cNvSpPr>
          <p:nvPr>
            <p:ph type="dt" sz="half" idx="15"/>
          </p:nvPr>
        </p:nvSpPr>
        <p:spPr/>
        <p:txBody>
          <a:bodyPr/>
          <a:lstStyle/>
          <a:p>
            <a:endParaRPr lang="en-GB" noProof="0" dirty="0"/>
          </a:p>
        </p:txBody>
      </p:sp>
      <p:sp>
        <p:nvSpPr>
          <p:cNvPr id="12" name="Fußzeilenplatzhalter 11">
            <a:extLst>
              <a:ext uri="{FF2B5EF4-FFF2-40B4-BE49-F238E27FC236}">
                <a16:creationId xmlns:a16="http://schemas.microsoft.com/office/drawing/2014/main" id="{A4A74F14-897C-6E4D-9528-D7A9EF6FDA3D}"/>
              </a:ext>
            </a:extLst>
          </p:cNvPr>
          <p:cNvSpPr>
            <a:spLocks noGrp="1"/>
          </p:cNvSpPr>
          <p:nvPr>
            <p:ph type="ftr" sz="quarter" idx="16"/>
          </p:nvPr>
        </p:nvSpPr>
        <p:spPr/>
        <p:txBody>
          <a:bodyPr/>
          <a:lstStyle/>
          <a:p>
            <a:pPr algn="r"/>
            <a:endParaRPr lang="en-GB" noProof="0" dirty="0"/>
          </a:p>
        </p:txBody>
      </p:sp>
      <p:sp>
        <p:nvSpPr>
          <p:cNvPr id="13" name="Foliennummernplatzhalter 12">
            <a:extLst>
              <a:ext uri="{FF2B5EF4-FFF2-40B4-BE49-F238E27FC236}">
                <a16:creationId xmlns:a16="http://schemas.microsoft.com/office/drawing/2014/main" id="{D5C5EC56-06C5-7043-8E2C-AC0D3AF234A3}"/>
              </a:ext>
            </a:extLst>
          </p:cNvPr>
          <p:cNvSpPr>
            <a:spLocks noGrp="1"/>
          </p:cNvSpPr>
          <p:nvPr>
            <p:ph type="sldNum" sz="quarter" idx="17"/>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3542429B-F3DE-644E-A4AB-CEBD3E936C4E}"/>
              </a:ext>
            </a:extLst>
          </p:cNvPr>
          <p:cNvSpPr>
            <a:spLocks noGrp="1"/>
          </p:cNvSpPr>
          <p:nvPr>
            <p:ph type="title" hasCustomPrompt="1"/>
          </p:nvPr>
        </p:nvSpPr>
        <p:spPr/>
        <p:txBody>
          <a:bodyPr/>
          <a:lstStyle>
            <a:lvl1pPr>
              <a:defRPr/>
            </a:lvl1pPr>
          </a:lstStyle>
          <a:p>
            <a:r>
              <a:rPr lang="en-US"/>
              <a:t>Click to edit title</a:t>
            </a:r>
            <a:endParaRPr lang="de-DE"/>
          </a:p>
        </p:txBody>
      </p:sp>
      <p:sp>
        <p:nvSpPr>
          <p:cNvPr id="4" name="Content Placeholder 3"/>
          <p:cNvSpPr>
            <a:spLocks noGrp="1"/>
          </p:cNvSpPr>
          <p:nvPr>
            <p:ph sz="quarter" idx="18"/>
          </p:nvPr>
        </p:nvSpPr>
        <p:spPr>
          <a:xfrm>
            <a:off x="550251" y="1287177"/>
            <a:ext cx="11308373" cy="46970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7">
            <a:extLst>
              <a:ext uri="{FF2B5EF4-FFF2-40B4-BE49-F238E27FC236}">
                <a16:creationId xmlns:a16="http://schemas.microsoft.com/office/drawing/2014/main" id="{453E748C-3200-384B-833D-A6D019DBD7EC}"/>
              </a:ext>
            </a:extLst>
          </p:cNvPr>
          <p:cNvSpPr>
            <a:spLocks noGrp="1"/>
          </p:cNvSpPr>
          <p:nvPr>
            <p:ph type="body" sz="quarter" idx="23" hasCustomPrompt="1"/>
          </p:nvPr>
        </p:nvSpPr>
        <p:spPr>
          <a:xfrm>
            <a:off x="1422400" y="6001118"/>
            <a:ext cx="9971315" cy="292608"/>
          </a:xfrm>
          <a:prstGeom prst="rect">
            <a:avLst/>
          </a:prstGeom>
        </p:spPr>
        <p:txBody>
          <a:bodyPr lIns="0" tIns="0" rIns="0" bIns="0"/>
          <a:lstStyle>
            <a:lvl1pPr marL="0" indent="0" algn="ctr">
              <a:buNone/>
              <a:defRPr sz="1600">
                <a:solidFill>
                  <a:srgbClr val="7F7F7F"/>
                </a:solidFill>
              </a:defRPr>
            </a:lvl1pPr>
          </a:lstStyle>
          <a:p>
            <a:pPr lvl="0"/>
            <a:r>
              <a:rPr lang="en-GB" noProof="0"/>
              <a:t>Click to edit caption</a:t>
            </a:r>
          </a:p>
        </p:txBody>
      </p:sp>
      <p:sp>
        <p:nvSpPr>
          <p:cNvPr id="9" name="Textplatzhalter 18">
            <a:extLst>
              <a:ext uri="{FF2B5EF4-FFF2-40B4-BE49-F238E27FC236}">
                <a16:creationId xmlns:a16="http://schemas.microsoft.com/office/drawing/2014/main" id="{D502433B-089C-7144-A4B1-6A1760057CD9}"/>
              </a:ext>
            </a:extLst>
          </p:cNvPr>
          <p:cNvSpPr>
            <a:spLocks noGrp="1"/>
          </p:cNvSpPr>
          <p:nvPr>
            <p:ph type="body" sz="quarter" idx="30" hasCustomPrompt="1"/>
          </p:nvPr>
        </p:nvSpPr>
        <p:spPr>
          <a:xfrm rot="16200000">
            <a:off x="-1971734" y="3426088"/>
            <a:ext cx="4654674" cy="389299"/>
          </a:xfrm>
          <a:prstGeom prst="rect">
            <a:avLst/>
          </a:prstGeom>
          <a:noFill/>
          <a:ln w="9525">
            <a:noFill/>
            <a:miter lim="800000"/>
            <a:headEnd/>
            <a:tailEnd/>
          </a:ln>
        </p:spPr>
        <p:txBody>
          <a:bodyPr vert="horz" wrap="square" lIns="0" tIns="0" rIns="180000" bIns="36000" numCol="1" rtlCol="0" anchor="ctr" anchorCtr="0" compatLnSpc="1">
            <a:prstTxWarp prst="textNoShape">
              <a:avLst/>
            </a:prstTxWarp>
            <a:normAutofit/>
          </a:bodyPr>
          <a:lstStyle>
            <a:lvl1pPr marL="0" indent="0" algn="ctr">
              <a:buNone/>
              <a:defRPr lang="en-GB" sz="1600">
                <a:solidFill>
                  <a:srgbClr val="7F7F7F"/>
                </a:solidFill>
              </a:defRPr>
            </a:lvl1pPr>
          </a:lstStyle>
          <a:p>
            <a:pPr marL="271463" lvl="0" indent="-271463" algn="r"/>
            <a:r>
              <a:rPr lang="en-GB" noProof="0"/>
              <a:t>Click to edit y-label</a:t>
            </a:r>
          </a:p>
        </p:txBody>
      </p:sp>
    </p:spTree>
    <p:extLst>
      <p:ext uri="{BB962C8B-B14F-4D97-AF65-F5344CB8AC3E}">
        <p14:creationId xmlns:p14="http://schemas.microsoft.com/office/powerpoint/2010/main" val="33736804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with claim">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7D5EB1-8B5A-C34D-BAA2-CFA49CBAF39F}"/>
              </a:ext>
            </a:extLst>
          </p:cNvPr>
          <p:cNvSpPr>
            <a:spLocks noGrp="1"/>
          </p:cNvSpPr>
          <p:nvPr>
            <p:ph type="body" sz="quarter" idx="14" hasCustomPrompt="1"/>
          </p:nvPr>
        </p:nvSpPr>
        <p:spPr>
          <a:xfrm>
            <a:off x="362713" y="881742"/>
            <a:ext cx="10648188" cy="504000"/>
          </a:xfrm>
          <a:prstGeom prst="rect">
            <a:avLst/>
          </a:prstGeom>
        </p:spPr>
        <p:txBody>
          <a:bodyPr lIns="0" tIns="0" rIns="0" bIns="0" anchor="ctr">
            <a:noAutofit/>
          </a:bodyPr>
          <a:lstStyle>
            <a:lvl1pPr marL="0" indent="0">
              <a:buNone/>
              <a:defRPr sz="3600" i="1" baseline="0">
                <a:solidFill>
                  <a:schemeClr val="tx2"/>
                </a:solidFill>
                <a:latin typeface="Cambria"/>
                <a:cs typeface="Cambria"/>
              </a:defRPr>
            </a:lvl1pPr>
          </a:lstStyle>
          <a:p>
            <a:pPr lvl="0"/>
            <a:r>
              <a:rPr lang="en-US" noProof="0"/>
              <a:t>Click to add claim</a:t>
            </a:r>
          </a:p>
        </p:txBody>
      </p:sp>
      <p:sp>
        <p:nvSpPr>
          <p:cNvPr id="3" name="Titel 2">
            <a:extLst>
              <a:ext uri="{FF2B5EF4-FFF2-40B4-BE49-F238E27FC236}">
                <a16:creationId xmlns:a16="http://schemas.microsoft.com/office/drawing/2014/main" id="{8729D5D4-C64B-074D-8279-BA239F46B451}"/>
              </a:ext>
            </a:extLst>
          </p:cNvPr>
          <p:cNvSpPr>
            <a:spLocks noGrp="1"/>
          </p:cNvSpPr>
          <p:nvPr>
            <p:ph type="title" hasCustomPrompt="1"/>
          </p:nvPr>
        </p:nvSpPr>
        <p:spPr/>
        <p:txBody>
          <a:bodyPr/>
          <a:lstStyle>
            <a:lvl1pPr>
              <a:defRPr/>
            </a:lvl1pPr>
          </a:lstStyle>
          <a:p>
            <a:r>
              <a:rPr lang="en-US"/>
              <a:t>Click to edit title</a:t>
            </a:r>
            <a:endParaRPr lang="de-DE"/>
          </a:p>
        </p:txBody>
      </p:sp>
      <p:sp>
        <p:nvSpPr>
          <p:cNvPr id="11" name="Datumsplatzhalter 10">
            <a:extLst>
              <a:ext uri="{FF2B5EF4-FFF2-40B4-BE49-F238E27FC236}">
                <a16:creationId xmlns:a16="http://schemas.microsoft.com/office/drawing/2014/main" id="{EB4B0E75-1EF5-3F4E-9763-1ADA2EE8CD8C}"/>
              </a:ext>
            </a:extLst>
          </p:cNvPr>
          <p:cNvSpPr>
            <a:spLocks noGrp="1"/>
          </p:cNvSpPr>
          <p:nvPr>
            <p:ph type="dt" sz="half" idx="15"/>
          </p:nvPr>
        </p:nvSpPr>
        <p:spPr>
          <a:xfrm>
            <a:off x="2774733" y="6548750"/>
            <a:ext cx="9084295" cy="230266"/>
          </a:xfrm>
        </p:spPr>
        <p:txBody>
          <a:bodyPr/>
          <a:lstStyle/>
          <a:p>
            <a:endParaRPr lang="en-GB" dirty="0"/>
          </a:p>
        </p:txBody>
      </p:sp>
      <p:sp>
        <p:nvSpPr>
          <p:cNvPr id="12" name="Fußzeilenplatzhalter 11">
            <a:extLst>
              <a:ext uri="{FF2B5EF4-FFF2-40B4-BE49-F238E27FC236}">
                <a16:creationId xmlns:a16="http://schemas.microsoft.com/office/drawing/2014/main" id="{EB8A87EB-53EF-6C4E-AEB5-195A5FC6706A}"/>
              </a:ext>
            </a:extLst>
          </p:cNvPr>
          <p:cNvSpPr>
            <a:spLocks noGrp="1"/>
          </p:cNvSpPr>
          <p:nvPr>
            <p:ph type="ftr" sz="quarter" idx="16"/>
          </p:nvPr>
        </p:nvSpPr>
        <p:spPr/>
        <p:txBody>
          <a:bodyPr/>
          <a:lstStyle/>
          <a:p>
            <a:endParaRPr lang="en-GB" dirty="0"/>
          </a:p>
        </p:txBody>
      </p:sp>
      <p:sp>
        <p:nvSpPr>
          <p:cNvPr id="13" name="Foliennummernplatzhalter 12">
            <a:extLst>
              <a:ext uri="{FF2B5EF4-FFF2-40B4-BE49-F238E27FC236}">
                <a16:creationId xmlns:a16="http://schemas.microsoft.com/office/drawing/2014/main" id="{F79ECAAF-9C72-C046-8E8B-212A51577E4F}"/>
              </a:ext>
            </a:extLst>
          </p:cNvPr>
          <p:cNvSpPr>
            <a:spLocks noGrp="1"/>
          </p:cNvSpPr>
          <p:nvPr>
            <p:ph type="sldNum" sz="quarter" idx="17"/>
          </p:nvPr>
        </p:nvSpPr>
        <p:spPr/>
        <p:txBody>
          <a:bodyPr/>
          <a:lstStyle/>
          <a:p>
            <a:fld id="{838B0777-827F-8D42-90B1-61394C340E65}" type="slidenum">
              <a:rPr lang="en-GB" smtClean="0"/>
              <a:pPr/>
              <a:t>‹#›</a:t>
            </a:fld>
            <a:endParaRPr lang="en-GB" dirty="0"/>
          </a:p>
        </p:txBody>
      </p:sp>
      <p:sp>
        <p:nvSpPr>
          <p:cNvPr id="4" name="Content Placeholder 3"/>
          <p:cNvSpPr>
            <a:spLocks noGrp="1"/>
          </p:cNvSpPr>
          <p:nvPr>
            <p:ph sz="quarter" idx="18"/>
          </p:nvPr>
        </p:nvSpPr>
        <p:spPr>
          <a:xfrm>
            <a:off x="361949" y="1439013"/>
            <a:ext cx="11497077" cy="47124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014372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two columns) with claim">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7D5EB1-8B5A-C34D-BAA2-CFA49CBAF39F}"/>
              </a:ext>
            </a:extLst>
          </p:cNvPr>
          <p:cNvSpPr>
            <a:spLocks noGrp="1"/>
          </p:cNvSpPr>
          <p:nvPr>
            <p:ph type="body" sz="quarter" idx="14" hasCustomPrompt="1"/>
          </p:nvPr>
        </p:nvSpPr>
        <p:spPr>
          <a:xfrm>
            <a:off x="355601" y="881742"/>
            <a:ext cx="10655300" cy="504000"/>
          </a:xfrm>
          <a:prstGeom prst="rect">
            <a:avLst/>
          </a:prstGeom>
        </p:spPr>
        <p:txBody>
          <a:bodyPr lIns="0" tIns="0" rIns="0" bIns="0" anchor="ctr">
            <a:noAutofit/>
          </a:bodyPr>
          <a:lstStyle>
            <a:lvl1pPr marL="0" indent="0">
              <a:buNone/>
              <a:defRPr sz="3600" i="1" baseline="0">
                <a:solidFill>
                  <a:schemeClr val="tx2"/>
                </a:solidFill>
                <a:latin typeface="Cambria"/>
                <a:cs typeface="Cambria"/>
              </a:defRPr>
            </a:lvl1pPr>
          </a:lstStyle>
          <a:p>
            <a:pPr lvl="0"/>
            <a:r>
              <a:rPr lang="en-US" noProof="0"/>
              <a:t>Click to add claim</a:t>
            </a:r>
          </a:p>
        </p:txBody>
      </p:sp>
      <p:sp>
        <p:nvSpPr>
          <p:cNvPr id="3" name="Titel 2">
            <a:extLst>
              <a:ext uri="{FF2B5EF4-FFF2-40B4-BE49-F238E27FC236}">
                <a16:creationId xmlns:a16="http://schemas.microsoft.com/office/drawing/2014/main" id="{8729D5D4-C64B-074D-8279-BA239F46B451}"/>
              </a:ext>
            </a:extLst>
          </p:cNvPr>
          <p:cNvSpPr>
            <a:spLocks noGrp="1"/>
          </p:cNvSpPr>
          <p:nvPr>
            <p:ph type="title" hasCustomPrompt="1"/>
          </p:nvPr>
        </p:nvSpPr>
        <p:spPr/>
        <p:txBody>
          <a:bodyPr/>
          <a:lstStyle>
            <a:lvl1pPr>
              <a:defRPr/>
            </a:lvl1pPr>
          </a:lstStyle>
          <a:p>
            <a:r>
              <a:rPr lang="en-US"/>
              <a:t>Click to edit title</a:t>
            </a:r>
            <a:endParaRPr lang="de-DE"/>
          </a:p>
        </p:txBody>
      </p:sp>
      <p:sp>
        <p:nvSpPr>
          <p:cNvPr id="11" name="Datumsplatzhalter 10">
            <a:extLst>
              <a:ext uri="{FF2B5EF4-FFF2-40B4-BE49-F238E27FC236}">
                <a16:creationId xmlns:a16="http://schemas.microsoft.com/office/drawing/2014/main" id="{EB4B0E75-1EF5-3F4E-9763-1ADA2EE8CD8C}"/>
              </a:ext>
            </a:extLst>
          </p:cNvPr>
          <p:cNvSpPr>
            <a:spLocks noGrp="1"/>
          </p:cNvSpPr>
          <p:nvPr>
            <p:ph type="dt" sz="half" idx="15"/>
          </p:nvPr>
        </p:nvSpPr>
        <p:spPr>
          <a:xfrm>
            <a:off x="2774733" y="6548750"/>
            <a:ext cx="9084295" cy="230266"/>
          </a:xfrm>
        </p:spPr>
        <p:txBody>
          <a:bodyPr/>
          <a:lstStyle/>
          <a:p>
            <a:endParaRPr lang="en-GB" dirty="0"/>
          </a:p>
        </p:txBody>
      </p:sp>
      <p:sp>
        <p:nvSpPr>
          <p:cNvPr id="12" name="Fußzeilenplatzhalter 11">
            <a:extLst>
              <a:ext uri="{FF2B5EF4-FFF2-40B4-BE49-F238E27FC236}">
                <a16:creationId xmlns:a16="http://schemas.microsoft.com/office/drawing/2014/main" id="{EB8A87EB-53EF-6C4E-AEB5-195A5FC6706A}"/>
              </a:ext>
            </a:extLst>
          </p:cNvPr>
          <p:cNvSpPr>
            <a:spLocks noGrp="1"/>
          </p:cNvSpPr>
          <p:nvPr>
            <p:ph type="ftr" sz="quarter" idx="16"/>
          </p:nvPr>
        </p:nvSpPr>
        <p:spPr/>
        <p:txBody>
          <a:bodyPr/>
          <a:lstStyle/>
          <a:p>
            <a:endParaRPr lang="en-GB" dirty="0"/>
          </a:p>
        </p:txBody>
      </p:sp>
      <p:sp>
        <p:nvSpPr>
          <p:cNvPr id="13" name="Foliennummernplatzhalter 12">
            <a:extLst>
              <a:ext uri="{FF2B5EF4-FFF2-40B4-BE49-F238E27FC236}">
                <a16:creationId xmlns:a16="http://schemas.microsoft.com/office/drawing/2014/main" id="{F79ECAAF-9C72-C046-8E8B-212A51577E4F}"/>
              </a:ext>
            </a:extLst>
          </p:cNvPr>
          <p:cNvSpPr>
            <a:spLocks noGrp="1"/>
          </p:cNvSpPr>
          <p:nvPr>
            <p:ph type="sldNum" sz="quarter" idx="17"/>
          </p:nvPr>
        </p:nvSpPr>
        <p:spPr/>
        <p:txBody>
          <a:bodyPr/>
          <a:lstStyle/>
          <a:p>
            <a:fld id="{838B0777-827F-8D42-90B1-61394C340E65}" type="slidenum">
              <a:rPr lang="en-GB" smtClean="0"/>
              <a:pPr/>
              <a:t>‹#›</a:t>
            </a:fld>
            <a:endParaRPr lang="en-GB" dirty="0"/>
          </a:p>
        </p:txBody>
      </p:sp>
      <p:sp>
        <p:nvSpPr>
          <p:cNvPr id="4" name="Content Placeholder 3"/>
          <p:cNvSpPr>
            <a:spLocks noGrp="1"/>
          </p:cNvSpPr>
          <p:nvPr>
            <p:ph sz="quarter" idx="18"/>
          </p:nvPr>
        </p:nvSpPr>
        <p:spPr>
          <a:xfrm>
            <a:off x="361950" y="1439013"/>
            <a:ext cx="5614416" cy="47124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19"/>
          </p:nvPr>
        </p:nvSpPr>
        <p:spPr>
          <a:xfrm>
            <a:off x="6222671" y="1438275"/>
            <a:ext cx="5614416"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7486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laim (2)">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7D5EB1-8B5A-C34D-BAA2-CFA49CBAF39F}"/>
              </a:ext>
            </a:extLst>
          </p:cNvPr>
          <p:cNvSpPr>
            <a:spLocks noGrp="1"/>
          </p:cNvSpPr>
          <p:nvPr>
            <p:ph type="body" sz="quarter" idx="14" hasCustomPrompt="1"/>
          </p:nvPr>
        </p:nvSpPr>
        <p:spPr>
          <a:xfrm>
            <a:off x="355601" y="881740"/>
            <a:ext cx="10655300" cy="1044000"/>
          </a:xfrm>
          <a:prstGeom prst="rect">
            <a:avLst/>
          </a:prstGeom>
        </p:spPr>
        <p:txBody>
          <a:bodyPr vert="horz" lIns="0" tIns="0" rIns="0" bIns="0" rtlCol="0" anchor="t">
            <a:noAutofit/>
          </a:bodyPr>
          <a:lstStyle>
            <a:lvl1pPr>
              <a:defRPr lang="en-US" sz="3600" i="1" noProof="0" dirty="0">
                <a:solidFill>
                  <a:schemeClr val="tx2"/>
                </a:solidFill>
                <a:latin typeface="Cambria"/>
                <a:cs typeface="Cambria"/>
              </a:defRPr>
            </a:lvl1pPr>
          </a:lstStyle>
          <a:p>
            <a:pPr marL="0" lvl="0" indent="0">
              <a:buNone/>
            </a:pPr>
            <a:r>
              <a:rPr lang="en-US" noProof="0"/>
              <a:t>Click to add claim</a:t>
            </a:r>
            <a:br>
              <a:rPr lang="en-US" noProof="0"/>
            </a:br>
            <a:r>
              <a:rPr lang="en-US" noProof="0"/>
              <a:t>with a second line</a:t>
            </a:r>
          </a:p>
        </p:txBody>
      </p:sp>
      <p:sp>
        <p:nvSpPr>
          <p:cNvPr id="11" name="Datumsplatzhalter 10">
            <a:extLst>
              <a:ext uri="{FF2B5EF4-FFF2-40B4-BE49-F238E27FC236}">
                <a16:creationId xmlns:a16="http://schemas.microsoft.com/office/drawing/2014/main" id="{752BF138-1775-6148-A974-5C16BE30993C}"/>
              </a:ext>
            </a:extLst>
          </p:cNvPr>
          <p:cNvSpPr>
            <a:spLocks noGrp="1"/>
          </p:cNvSpPr>
          <p:nvPr>
            <p:ph type="dt" sz="half" idx="15"/>
          </p:nvPr>
        </p:nvSpPr>
        <p:spPr/>
        <p:txBody>
          <a:bodyPr/>
          <a:lstStyle/>
          <a:p>
            <a:endParaRPr lang="en-GB" noProof="0" dirty="0"/>
          </a:p>
        </p:txBody>
      </p:sp>
      <p:sp>
        <p:nvSpPr>
          <p:cNvPr id="12" name="Fußzeilenplatzhalter 11">
            <a:extLst>
              <a:ext uri="{FF2B5EF4-FFF2-40B4-BE49-F238E27FC236}">
                <a16:creationId xmlns:a16="http://schemas.microsoft.com/office/drawing/2014/main" id="{A4A74F14-897C-6E4D-9528-D7A9EF6FDA3D}"/>
              </a:ext>
            </a:extLst>
          </p:cNvPr>
          <p:cNvSpPr>
            <a:spLocks noGrp="1"/>
          </p:cNvSpPr>
          <p:nvPr>
            <p:ph type="ftr" sz="quarter" idx="16"/>
          </p:nvPr>
        </p:nvSpPr>
        <p:spPr/>
        <p:txBody>
          <a:bodyPr/>
          <a:lstStyle/>
          <a:p>
            <a:pPr algn="r"/>
            <a:endParaRPr lang="en-GB" noProof="0" dirty="0"/>
          </a:p>
        </p:txBody>
      </p:sp>
      <p:sp>
        <p:nvSpPr>
          <p:cNvPr id="13" name="Foliennummernplatzhalter 12">
            <a:extLst>
              <a:ext uri="{FF2B5EF4-FFF2-40B4-BE49-F238E27FC236}">
                <a16:creationId xmlns:a16="http://schemas.microsoft.com/office/drawing/2014/main" id="{D5C5EC56-06C5-7043-8E2C-AC0D3AF234A3}"/>
              </a:ext>
            </a:extLst>
          </p:cNvPr>
          <p:cNvSpPr>
            <a:spLocks noGrp="1"/>
          </p:cNvSpPr>
          <p:nvPr>
            <p:ph type="sldNum" sz="quarter" idx="17"/>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3542429B-F3DE-644E-A4AB-CEBD3E936C4E}"/>
              </a:ext>
            </a:extLst>
          </p:cNvPr>
          <p:cNvSpPr>
            <a:spLocks noGrp="1"/>
          </p:cNvSpPr>
          <p:nvPr>
            <p:ph type="title" hasCustomPrompt="1"/>
          </p:nvPr>
        </p:nvSpPr>
        <p:spPr/>
        <p:txBody>
          <a:bodyPr/>
          <a:lstStyle>
            <a:lvl1pPr>
              <a:defRPr/>
            </a:lvl1pPr>
          </a:lstStyle>
          <a:p>
            <a:r>
              <a:rPr lang="en-US"/>
              <a:t>Click to edit title</a:t>
            </a:r>
            <a:endParaRPr lang="de-DE"/>
          </a:p>
        </p:txBody>
      </p:sp>
      <p:sp>
        <p:nvSpPr>
          <p:cNvPr id="4" name="Content Placeholder 3"/>
          <p:cNvSpPr>
            <a:spLocks noGrp="1"/>
          </p:cNvSpPr>
          <p:nvPr>
            <p:ph sz="quarter" idx="18"/>
          </p:nvPr>
        </p:nvSpPr>
        <p:spPr>
          <a:xfrm>
            <a:off x="362713" y="1977546"/>
            <a:ext cx="11495912" cy="4173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921047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laim (2)  &amp; caption">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7D5EB1-8B5A-C34D-BAA2-CFA49CBAF39F}"/>
              </a:ext>
            </a:extLst>
          </p:cNvPr>
          <p:cNvSpPr>
            <a:spLocks noGrp="1"/>
          </p:cNvSpPr>
          <p:nvPr>
            <p:ph type="body" sz="quarter" idx="14" hasCustomPrompt="1"/>
          </p:nvPr>
        </p:nvSpPr>
        <p:spPr>
          <a:xfrm>
            <a:off x="362713" y="881740"/>
            <a:ext cx="10648188" cy="1044000"/>
          </a:xfrm>
          <a:prstGeom prst="rect">
            <a:avLst/>
          </a:prstGeom>
        </p:spPr>
        <p:txBody>
          <a:bodyPr vert="horz" lIns="0" tIns="0" rIns="0" bIns="0" rtlCol="0" anchor="t">
            <a:noAutofit/>
          </a:bodyPr>
          <a:lstStyle>
            <a:lvl1pPr>
              <a:defRPr lang="en-US" sz="3600" i="1" noProof="0" dirty="0">
                <a:solidFill>
                  <a:schemeClr val="tx2"/>
                </a:solidFill>
                <a:latin typeface="Cambria"/>
                <a:cs typeface="Cambria"/>
              </a:defRPr>
            </a:lvl1pPr>
          </a:lstStyle>
          <a:p>
            <a:pPr marL="0" lvl="0" indent="0">
              <a:buNone/>
            </a:pPr>
            <a:r>
              <a:rPr lang="en-US" noProof="0"/>
              <a:t>Click to add claim</a:t>
            </a:r>
            <a:br>
              <a:rPr lang="en-US" noProof="0"/>
            </a:br>
            <a:r>
              <a:rPr lang="en-US" noProof="0"/>
              <a:t>with a second line</a:t>
            </a:r>
          </a:p>
        </p:txBody>
      </p:sp>
      <p:sp>
        <p:nvSpPr>
          <p:cNvPr id="11" name="Datumsplatzhalter 10">
            <a:extLst>
              <a:ext uri="{FF2B5EF4-FFF2-40B4-BE49-F238E27FC236}">
                <a16:creationId xmlns:a16="http://schemas.microsoft.com/office/drawing/2014/main" id="{752BF138-1775-6148-A974-5C16BE30993C}"/>
              </a:ext>
            </a:extLst>
          </p:cNvPr>
          <p:cNvSpPr>
            <a:spLocks noGrp="1"/>
          </p:cNvSpPr>
          <p:nvPr>
            <p:ph type="dt" sz="half" idx="15"/>
          </p:nvPr>
        </p:nvSpPr>
        <p:spPr/>
        <p:txBody>
          <a:bodyPr/>
          <a:lstStyle/>
          <a:p>
            <a:endParaRPr lang="en-GB" noProof="0" dirty="0"/>
          </a:p>
        </p:txBody>
      </p:sp>
      <p:sp>
        <p:nvSpPr>
          <p:cNvPr id="12" name="Fußzeilenplatzhalter 11">
            <a:extLst>
              <a:ext uri="{FF2B5EF4-FFF2-40B4-BE49-F238E27FC236}">
                <a16:creationId xmlns:a16="http://schemas.microsoft.com/office/drawing/2014/main" id="{A4A74F14-897C-6E4D-9528-D7A9EF6FDA3D}"/>
              </a:ext>
            </a:extLst>
          </p:cNvPr>
          <p:cNvSpPr>
            <a:spLocks noGrp="1"/>
          </p:cNvSpPr>
          <p:nvPr>
            <p:ph type="ftr" sz="quarter" idx="16"/>
          </p:nvPr>
        </p:nvSpPr>
        <p:spPr/>
        <p:txBody>
          <a:bodyPr/>
          <a:lstStyle/>
          <a:p>
            <a:pPr algn="r"/>
            <a:endParaRPr lang="en-GB" noProof="0" dirty="0"/>
          </a:p>
        </p:txBody>
      </p:sp>
      <p:sp>
        <p:nvSpPr>
          <p:cNvPr id="13" name="Foliennummernplatzhalter 12">
            <a:extLst>
              <a:ext uri="{FF2B5EF4-FFF2-40B4-BE49-F238E27FC236}">
                <a16:creationId xmlns:a16="http://schemas.microsoft.com/office/drawing/2014/main" id="{D5C5EC56-06C5-7043-8E2C-AC0D3AF234A3}"/>
              </a:ext>
            </a:extLst>
          </p:cNvPr>
          <p:cNvSpPr>
            <a:spLocks noGrp="1"/>
          </p:cNvSpPr>
          <p:nvPr>
            <p:ph type="sldNum" sz="quarter" idx="17"/>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3542429B-F3DE-644E-A4AB-CEBD3E936C4E}"/>
              </a:ext>
            </a:extLst>
          </p:cNvPr>
          <p:cNvSpPr>
            <a:spLocks noGrp="1"/>
          </p:cNvSpPr>
          <p:nvPr>
            <p:ph type="title" hasCustomPrompt="1"/>
          </p:nvPr>
        </p:nvSpPr>
        <p:spPr/>
        <p:txBody>
          <a:bodyPr/>
          <a:lstStyle>
            <a:lvl1pPr>
              <a:defRPr/>
            </a:lvl1pPr>
          </a:lstStyle>
          <a:p>
            <a:r>
              <a:rPr lang="en-US"/>
              <a:t>Click to edit title</a:t>
            </a:r>
            <a:endParaRPr lang="de-DE"/>
          </a:p>
        </p:txBody>
      </p:sp>
      <p:sp>
        <p:nvSpPr>
          <p:cNvPr id="4" name="Content Placeholder 3"/>
          <p:cNvSpPr>
            <a:spLocks noGrp="1"/>
          </p:cNvSpPr>
          <p:nvPr>
            <p:ph sz="quarter" idx="18"/>
          </p:nvPr>
        </p:nvSpPr>
        <p:spPr>
          <a:xfrm>
            <a:off x="362713" y="1977546"/>
            <a:ext cx="11495912" cy="40066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7">
            <a:extLst>
              <a:ext uri="{FF2B5EF4-FFF2-40B4-BE49-F238E27FC236}">
                <a16:creationId xmlns:a16="http://schemas.microsoft.com/office/drawing/2014/main" id="{453E748C-3200-384B-833D-A6D019DBD7EC}"/>
              </a:ext>
            </a:extLst>
          </p:cNvPr>
          <p:cNvSpPr>
            <a:spLocks noGrp="1"/>
          </p:cNvSpPr>
          <p:nvPr>
            <p:ph type="body" sz="quarter" idx="23" hasCustomPrompt="1"/>
          </p:nvPr>
        </p:nvSpPr>
        <p:spPr>
          <a:xfrm>
            <a:off x="1422400" y="6001118"/>
            <a:ext cx="9971315" cy="292608"/>
          </a:xfrm>
          <a:prstGeom prst="rect">
            <a:avLst/>
          </a:prstGeom>
        </p:spPr>
        <p:txBody>
          <a:bodyPr lIns="0" tIns="0" rIns="0" bIns="0"/>
          <a:lstStyle>
            <a:lvl1pPr marL="0" indent="0" algn="ctr">
              <a:buNone/>
              <a:defRPr sz="1600">
                <a:solidFill>
                  <a:srgbClr val="7F7F7F"/>
                </a:solidFill>
              </a:defRPr>
            </a:lvl1pPr>
          </a:lstStyle>
          <a:p>
            <a:pPr lvl="0"/>
            <a:r>
              <a:rPr lang="en-GB" noProof="0"/>
              <a:t>Click to edit caption</a:t>
            </a:r>
          </a:p>
        </p:txBody>
      </p:sp>
    </p:spTree>
    <p:extLst>
      <p:ext uri="{BB962C8B-B14F-4D97-AF65-F5344CB8AC3E}">
        <p14:creationId xmlns:p14="http://schemas.microsoft.com/office/powerpoint/2010/main" val="947084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laim (2), caption and y-label">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7D5EB1-8B5A-C34D-BAA2-CFA49CBAF39F}"/>
              </a:ext>
            </a:extLst>
          </p:cNvPr>
          <p:cNvSpPr>
            <a:spLocks noGrp="1"/>
          </p:cNvSpPr>
          <p:nvPr>
            <p:ph type="body" sz="quarter" idx="14" hasCustomPrompt="1"/>
          </p:nvPr>
        </p:nvSpPr>
        <p:spPr>
          <a:xfrm>
            <a:off x="355601" y="881740"/>
            <a:ext cx="10655300" cy="1044000"/>
          </a:xfrm>
          <a:prstGeom prst="rect">
            <a:avLst/>
          </a:prstGeom>
        </p:spPr>
        <p:txBody>
          <a:bodyPr vert="horz" lIns="0" tIns="0" rIns="0" bIns="0" rtlCol="0" anchor="t">
            <a:noAutofit/>
          </a:bodyPr>
          <a:lstStyle>
            <a:lvl1pPr>
              <a:defRPr lang="en-US" sz="3600" i="1" noProof="0" dirty="0">
                <a:solidFill>
                  <a:schemeClr val="tx2"/>
                </a:solidFill>
                <a:latin typeface="Cambria"/>
                <a:cs typeface="Cambria"/>
              </a:defRPr>
            </a:lvl1pPr>
          </a:lstStyle>
          <a:p>
            <a:pPr marL="0" lvl="0" indent="0">
              <a:buNone/>
            </a:pPr>
            <a:r>
              <a:rPr lang="en-US" noProof="0"/>
              <a:t>Click to add claim</a:t>
            </a:r>
            <a:br>
              <a:rPr lang="en-US" noProof="0"/>
            </a:br>
            <a:r>
              <a:rPr lang="en-US" noProof="0"/>
              <a:t>with a second line</a:t>
            </a:r>
          </a:p>
        </p:txBody>
      </p:sp>
      <p:sp>
        <p:nvSpPr>
          <p:cNvPr id="11" name="Datumsplatzhalter 10">
            <a:extLst>
              <a:ext uri="{FF2B5EF4-FFF2-40B4-BE49-F238E27FC236}">
                <a16:creationId xmlns:a16="http://schemas.microsoft.com/office/drawing/2014/main" id="{752BF138-1775-6148-A974-5C16BE30993C}"/>
              </a:ext>
            </a:extLst>
          </p:cNvPr>
          <p:cNvSpPr>
            <a:spLocks noGrp="1"/>
          </p:cNvSpPr>
          <p:nvPr>
            <p:ph type="dt" sz="half" idx="15"/>
          </p:nvPr>
        </p:nvSpPr>
        <p:spPr/>
        <p:txBody>
          <a:bodyPr/>
          <a:lstStyle/>
          <a:p>
            <a:endParaRPr lang="en-GB" noProof="0" dirty="0"/>
          </a:p>
        </p:txBody>
      </p:sp>
      <p:sp>
        <p:nvSpPr>
          <p:cNvPr id="12" name="Fußzeilenplatzhalter 11">
            <a:extLst>
              <a:ext uri="{FF2B5EF4-FFF2-40B4-BE49-F238E27FC236}">
                <a16:creationId xmlns:a16="http://schemas.microsoft.com/office/drawing/2014/main" id="{A4A74F14-897C-6E4D-9528-D7A9EF6FDA3D}"/>
              </a:ext>
            </a:extLst>
          </p:cNvPr>
          <p:cNvSpPr>
            <a:spLocks noGrp="1"/>
          </p:cNvSpPr>
          <p:nvPr>
            <p:ph type="ftr" sz="quarter" idx="16"/>
          </p:nvPr>
        </p:nvSpPr>
        <p:spPr/>
        <p:txBody>
          <a:bodyPr/>
          <a:lstStyle/>
          <a:p>
            <a:pPr algn="r"/>
            <a:endParaRPr lang="en-GB" noProof="0" dirty="0"/>
          </a:p>
        </p:txBody>
      </p:sp>
      <p:sp>
        <p:nvSpPr>
          <p:cNvPr id="13" name="Foliennummernplatzhalter 12">
            <a:extLst>
              <a:ext uri="{FF2B5EF4-FFF2-40B4-BE49-F238E27FC236}">
                <a16:creationId xmlns:a16="http://schemas.microsoft.com/office/drawing/2014/main" id="{D5C5EC56-06C5-7043-8E2C-AC0D3AF234A3}"/>
              </a:ext>
            </a:extLst>
          </p:cNvPr>
          <p:cNvSpPr>
            <a:spLocks noGrp="1"/>
          </p:cNvSpPr>
          <p:nvPr>
            <p:ph type="sldNum" sz="quarter" idx="17"/>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3542429B-F3DE-644E-A4AB-CEBD3E936C4E}"/>
              </a:ext>
            </a:extLst>
          </p:cNvPr>
          <p:cNvSpPr>
            <a:spLocks noGrp="1"/>
          </p:cNvSpPr>
          <p:nvPr>
            <p:ph type="title" hasCustomPrompt="1"/>
          </p:nvPr>
        </p:nvSpPr>
        <p:spPr/>
        <p:txBody>
          <a:bodyPr/>
          <a:lstStyle>
            <a:lvl1pPr>
              <a:defRPr/>
            </a:lvl1pPr>
          </a:lstStyle>
          <a:p>
            <a:r>
              <a:rPr lang="en-US"/>
              <a:t>Click to edit title</a:t>
            </a:r>
            <a:endParaRPr lang="de-DE"/>
          </a:p>
        </p:txBody>
      </p:sp>
      <p:sp>
        <p:nvSpPr>
          <p:cNvPr id="4" name="Content Placeholder 3"/>
          <p:cNvSpPr>
            <a:spLocks noGrp="1"/>
          </p:cNvSpPr>
          <p:nvPr>
            <p:ph sz="quarter" idx="18"/>
          </p:nvPr>
        </p:nvSpPr>
        <p:spPr>
          <a:xfrm>
            <a:off x="550251" y="1977546"/>
            <a:ext cx="11308373" cy="40066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7">
            <a:extLst>
              <a:ext uri="{FF2B5EF4-FFF2-40B4-BE49-F238E27FC236}">
                <a16:creationId xmlns:a16="http://schemas.microsoft.com/office/drawing/2014/main" id="{453E748C-3200-384B-833D-A6D019DBD7EC}"/>
              </a:ext>
            </a:extLst>
          </p:cNvPr>
          <p:cNvSpPr>
            <a:spLocks noGrp="1"/>
          </p:cNvSpPr>
          <p:nvPr>
            <p:ph type="body" sz="quarter" idx="23" hasCustomPrompt="1"/>
          </p:nvPr>
        </p:nvSpPr>
        <p:spPr>
          <a:xfrm>
            <a:off x="1422400" y="6001118"/>
            <a:ext cx="9971315" cy="292608"/>
          </a:xfrm>
          <a:prstGeom prst="rect">
            <a:avLst/>
          </a:prstGeom>
        </p:spPr>
        <p:txBody>
          <a:bodyPr lIns="0" tIns="0" rIns="0" bIns="0"/>
          <a:lstStyle>
            <a:lvl1pPr marL="0" indent="0" algn="ctr">
              <a:buNone/>
              <a:defRPr sz="1600">
                <a:solidFill>
                  <a:srgbClr val="7F7F7F"/>
                </a:solidFill>
              </a:defRPr>
            </a:lvl1pPr>
          </a:lstStyle>
          <a:p>
            <a:pPr lvl="0"/>
            <a:r>
              <a:rPr lang="en-GB" noProof="0"/>
              <a:t>Click to edit caption</a:t>
            </a:r>
          </a:p>
        </p:txBody>
      </p:sp>
      <p:sp>
        <p:nvSpPr>
          <p:cNvPr id="9" name="Textplatzhalter 18">
            <a:extLst>
              <a:ext uri="{FF2B5EF4-FFF2-40B4-BE49-F238E27FC236}">
                <a16:creationId xmlns:a16="http://schemas.microsoft.com/office/drawing/2014/main" id="{D502433B-089C-7144-A4B1-6A1760057CD9}"/>
              </a:ext>
            </a:extLst>
          </p:cNvPr>
          <p:cNvSpPr>
            <a:spLocks noGrp="1"/>
          </p:cNvSpPr>
          <p:nvPr>
            <p:ph type="body" sz="quarter" idx="30" hasCustomPrompt="1"/>
          </p:nvPr>
        </p:nvSpPr>
        <p:spPr>
          <a:xfrm rot="16200000">
            <a:off x="-1629663" y="3768160"/>
            <a:ext cx="3970531" cy="389299"/>
          </a:xfrm>
          <a:prstGeom prst="rect">
            <a:avLst/>
          </a:prstGeom>
          <a:noFill/>
          <a:ln w="9525">
            <a:noFill/>
            <a:miter lim="800000"/>
            <a:headEnd/>
            <a:tailEnd/>
          </a:ln>
        </p:spPr>
        <p:txBody>
          <a:bodyPr vert="horz" wrap="square" lIns="0" tIns="0" rIns="180000" bIns="36000" numCol="1" rtlCol="0" anchor="ctr" anchorCtr="0" compatLnSpc="1">
            <a:prstTxWarp prst="textNoShape">
              <a:avLst/>
            </a:prstTxWarp>
            <a:normAutofit/>
          </a:bodyPr>
          <a:lstStyle>
            <a:lvl1pPr marL="0" indent="0" algn="ctr">
              <a:buNone/>
              <a:defRPr lang="en-GB" sz="1600">
                <a:solidFill>
                  <a:srgbClr val="7F7F7F"/>
                </a:solidFill>
              </a:defRPr>
            </a:lvl1pPr>
          </a:lstStyle>
          <a:p>
            <a:pPr marL="271463" lvl="0" indent="-271463" algn="r"/>
            <a:r>
              <a:rPr lang="en-GB" noProof="0"/>
              <a:t>Click to edit y-label</a:t>
            </a:r>
          </a:p>
        </p:txBody>
      </p:sp>
    </p:spTree>
    <p:extLst>
      <p:ext uri="{BB962C8B-B14F-4D97-AF65-F5344CB8AC3E}">
        <p14:creationId xmlns:p14="http://schemas.microsoft.com/office/powerpoint/2010/main" val="2202704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B67D5EB1-8B5A-C34D-BAA2-CFA49CBAF39F}"/>
              </a:ext>
            </a:extLst>
          </p:cNvPr>
          <p:cNvSpPr>
            <a:spLocks noGrp="1"/>
          </p:cNvSpPr>
          <p:nvPr>
            <p:ph type="body" sz="quarter" idx="14" hasCustomPrompt="1"/>
          </p:nvPr>
        </p:nvSpPr>
        <p:spPr>
          <a:xfrm>
            <a:off x="355601" y="2017525"/>
            <a:ext cx="1829334" cy="432271"/>
          </a:xfrm>
          <a:prstGeom prst="rect">
            <a:avLst/>
          </a:prstGeom>
        </p:spPr>
        <p:txBody>
          <a:bodyPr lIns="0" tIns="0" rIns="0" bIns="0" anchor="ctr">
            <a:noAutofit/>
          </a:bodyPr>
          <a:lstStyle>
            <a:lvl1pPr marL="0" indent="0">
              <a:buNone/>
              <a:defRPr sz="2400" i="0" baseline="0">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pPr lvl="0"/>
            <a:r>
              <a:rPr lang="en-US" noProof="0"/>
              <a:t>Section #</a:t>
            </a:r>
          </a:p>
        </p:txBody>
      </p:sp>
      <p:sp>
        <p:nvSpPr>
          <p:cNvPr id="3" name="Titel 2">
            <a:extLst>
              <a:ext uri="{FF2B5EF4-FFF2-40B4-BE49-F238E27FC236}">
                <a16:creationId xmlns:a16="http://schemas.microsoft.com/office/drawing/2014/main" id="{8729D5D4-C64B-074D-8279-BA239F46B451}"/>
              </a:ext>
            </a:extLst>
          </p:cNvPr>
          <p:cNvSpPr>
            <a:spLocks noGrp="1"/>
          </p:cNvSpPr>
          <p:nvPr>
            <p:ph type="title" hasCustomPrompt="1"/>
          </p:nvPr>
        </p:nvSpPr>
        <p:spPr>
          <a:xfrm>
            <a:off x="362713" y="2741044"/>
            <a:ext cx="8911916" cy="653341"/>
          </a:xfrm>
        </p:spPr>
        <p:txBody>
          <a:bodyPr vert="horz" lIns="0" tIns="36000" rIns="0" bIns="36000" rtlCol="0" anchor="b">
            <a:normAutofit/>
          </a:bodyPr>
          <a:lstStyle>
            <a:lvl1pPr>
              <a:defRPr lang="de-DE" sz="4000" dirty="0">
                <a:solidFill>
                  <a:schemeClr val="tx2"/>
                </a:solidFill>
              </a:defRPr>
            </a:lvl1pPr>
          </a:lstStyle>
          <a:p>
            <a:pPr lvl="0"/>
            <a:r>
              <a:rPr lang="en-US"/>
              <a:t>Click to edit section title</a:t>
            </a:r>
            <a:endParaRPr lang="de-DE"/>
          </a:p>
        </p:txBody>
      </p:sp>
      <p:sp>
        <p:nvSpPr>
          <p:cNvPr id="11" name="Datumsplatzhalter 10">
            <a:extLst>
              <a:ext uri="{FF2B5EF4-FFF2-40B4-BE49-F238E27FC236}">
                <a16:creationId xmlns:a16="http://schemas.microsoft.com/office/drawing/2014/main" id="{EB4B0E75-1EF5-3F4E-9763-1ADA2EE8CD8C}"/>
              </a:ext>
            </a:extLst>
          </p:cNvPr>
          <p:cNvSpPr>
            <a:spLocks noGrp="1"/>
          </p:cNvSpPr>
          <p:nvPr>
            <p:ph type="dt" sz="half" idx="15"/>
          </p:nvPr>
        </p:nvSpPr>
        <p:spPr>
          <a:xfrm>
            <a:off x="2774733" y="6548750"/>
            <a:ext cx="9084295" cy="230266"/>
          </a:xfrm>
        </p:spPr>
        <p:txBody>
          <a:bodyPr/>
          <a:lstStyle/>
          <a:p>
            <a:endParaRPr lang="en-GB" dirty="0"/>
          </a:p>
        </p:txBody>
      </p:sp>
      <p:sp>
        <p:nvSpPr>
          <p:cNvPr id="12" name="Fußzeilenplatzhalter 11">
            <a:extLst>
              <a:ext uri="{FF2B5EF4-FFF2-40B4-BE49-F238E27FC236}">
                <a16:creationId xmlns:a16="http://schemas.microsoft.com/office/drawing/2014/main" id="{EB8A87EB-53EF-6C4E-AEB5-195A5FC6706A}"/>
              </a:ext>
            </a:extLst>
          </p:cNvPr>
          <p:cNvSpPr>
            <a:spLocks noGrp="1"/>
          </p:cNvSpPr>
          <p:nvPr>
            <p:ph type="ftr" sz="quarter" idx="16"/>
          </p:nvPr>
        </p:nvSpPr>
        <p:spPr/>
        <p:txBody>
          <a:bodyPr/>
          <a:lstStyle/>
          <a:p>
            <a:endParaRPr lang="en-GB" dirty="0"/>
          </a:p>
        </p:txBody>
      </p:sp>
      <p:sp>
        <p:nvSpPr>
          <p:cNvPr id="13" name="Foliennummernplatzhalter 12">
            <a:extLst>
              <a:ext uri="{FF2B5EF4-FFF2-40B4-BE49-F238E27FC236}">
                <a16:creationId xmlns:a16="http://schemas.microsoft.com/office/drawing/2014/main" id="{F79ECAAF-9C72-C046-8E8B-212A51577E4F}"/>
              </a:ext>
            </a:extLst>
          </p:cNvPr>
          <p:cNvSpPr>
            <a:spLocks noGrp="1"/>
          </p:cNvSpPr>
          <p:nvPr>
            <p:ph type="sldNum" sz="quarter" idx="17"/>
          </p:nvPr>
        </p:nvSpPr>
        <p:spPr/>
        <p:txBody>
          <a:bodyPr/>
          <a:lstStyle/>
          <a:p>
            <a:fld id="{838B0777-827F-8D42-90B1-61394C340E65}" type="slidenum">
              <a:rPr lang="en-GB" smtClean="0"/>
              <a:pPr/>
              <a:t>‹#›</a:t>
            </a:fld>
            <a:endParaRPr lang="en-GB" dirty="0"/>
          </a:p>
        </p:txBody>
      </p:sp>
      <p:sp>
        <p:nvSpPr>
          <p:cNvPr id="4" name="Content Placeholder 3"/>
          <p:cNvSpPr>
            <a:spLocks noGrp="1"/>
          </p:cNvSpPr>
          <p:nvPr>
            <p:ph sz="quarter" idx="18"/>
          </p:nvPr>
        </p:nvSpPr>
        <p:spPr>
          <a:xfrm>
            <a:off x="361950" y="3685633"/>
            <a:ext cx="8912680" cy="24657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9372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sp>
        <p:nvSpPr>
          <p:cNvPr id="6" name="Rectangle 9">
            <a:extLst>
              <a:ext uri="{FF2B5EF4-FFF2-40B4-BE49-F238E27FC236}">
                <a16:creationId xmlns:a16="http://schemas.microsoft.com/office/drawing/2014/main" id="{DD1A46A0-1D3A-974A-BD7A-3938E1251820}"/>
              </a:ext>
            </a:extLst>
          </p:cNvPr>
          <p:cNvSpPr txBox="1">
            <a:spLocks noChangeArrowheads="1"/>
          </p:cNvSpPr>
          <p:nvPr userDrawn="1"/>
        </p:nvSpPr>
        <p:spPr bwMode="auto">
          <a:xfrm>
            <a:off x="591064" y="2757858"/>
            <a:ext cx="7968885" cy="677937"/>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lvl1pPr marL="0" lvl="0" indent="0" eaLnBrk="0" hangingPunct="0">
              <a:spcBef>
                <a:spcPct val="20000"/>
              </a:spcBef>
              <a:buSzPct val="80000"/>
              <a:buNone/>
              <a:defRPr sz="2400" i="1">
                <a:solidFill>
                  <a:srgbClr val="003399"/>
                </a:solidFill>
                <a:latin typeface="Cambria"/>
                <a:cs typeface="Cambria"/>
              </a:defRPr>
            </a:lvl1pPr>
            <a:lvl2pPr marL="534988" indent="-344488" eaLnBrk="0" hangingPunct="0">
              <a:spcBef>
                <a:spcPct val="20000"/>
              </a:spcBef>
              <a:buSzPct val="100000"/>
              <a:buFontTx/>
              <a:buBlip>
                <a:blip r:embed="rId2"/>
              </a:buBlip>
              <a:defRPr sz="2200">
                <a:latin typeface="Calibri"/>
                <a:cs typeface="Calibri"/>
              </a:defRPr>
            </a:lvl2pPr>
            <a:lvl3pPr marL="446088" indent="-179388" defTabSz="895350" eaLnBrk="0" hangingPunct="0">
              <a:spcBef>
                <a:spcPct val="20000"/>
              </a:spcBef>
              <a:buSzPct val="80000"/>
              <a:buFont typeface="Arial"/>
              <a:buChar char="•"/>
              <a:defRPr sz="2000">
                <a:latin typeface="Calibri"/>
                <a:cs typeface="Calibri"/>
              </a:defRPr>
            </a:lvl3pPr>
            <a:lvl4pPr marL="714375" indent="-357188" defTabSz="714375" eaLnBrk="0" hangingPunct="0">
              <a:spcBef>
                <a:spcPct val="20000"/>
              </a:spcBef>
              <a:buSzPct val="100000"/>
              <a:buFontTx/>
              <a:buBlip>
                <a:blip r:embed="rId2"/>
              </a:buBlip>
              <a:defRPr sz="2000">
                <a:latin typeface="Calibri"/>
                <a:cs typeface="Calibri"/>
              </a:defRPr>
            </a:lvl4pPr>
            <a:lvl5pPr marL="1082675" indent="-228600" eaLnBrk="0" hangingPunct="0">
              <a:spcBef>
                <a:spcPct val="20000"/>
              </a:spcBef>
              <a:buChar char="»"/>
              <a:defRPr sz="1000">
                <a:latin typeface="Calibri"/>
                <a:cs typeface="Calibri"/>
              </a:defRPr>
            </a:lvl5pPr>
            <a:lvl6pPr marL="2514600" indent="-228600" fontAlgn="base">
              <a:spcBef>
                <a:spcPct val="20000"/>
              </a:spcBef>
              <a:spcAft>
                <a:spcPct val="0"/>
              </a:spcAft>
              <a:buChar char="»"/>
              <a:defRPr sz="3200">
                <a:solidFill>
                  <a:srgbClr val="003399"/>
                </a:solidFill>
                <a:latin typeface="+mn-lt"/>
              </a:defRPr>
            </a:lvl6pPr>
            <a:lvl7pPr marL="2971800" indent="-228600" fontAlgn="base">
              <a:spcBef>
                <a:spcPct val="20000"/>
              </a:spcBef>
              <a:spcAft>
                <a:spcPct val="0"/>
              </a:spcAft>
              <a:buChar char="»"/>
              <a:defRPr sz="3200">
                <a:solidFill>
                  <a:srgbClr val="003399"/>
                </a:solidFill>
                <a:latin typeface="+mn-lt"/>
              </a:defRPr>
            </a:lvl7pPr>
            <a:lvl8pPr marL="3429000" indent="-228600" fontAlgn="base">
              <a:spcBef>
                <a:spcPct val="20000"/>
              </a:spcBef>
              <a:spcAft>
                <a:spcPct val="0"/>
              </a:spcAft>
              <a:buChar char="»"/>
              <a:defRPr sz="3200">
                <a:solidFill>
                  <a:srgbClr val="003399"/>
                </a:solidFill>
                <a:latin typeface="+mn-lt"/>
              </a:defRPr>
            </a:lvl8pPr>
            <a:lvl9pPr marL="3886200" indent="-228600" fontAlgn="base">
              <a:spcBef>
                <a:spcPct val="20000"/>
              </a:spcBef>
              <a:spcAft>
                <a:spcPct val="0"/>
              </a:spcAft>
              <a:buChar char="»"/>
              <a:defRPr sz="3200">
                <a:solidFill>
                  <a:srgbClr val="003399"/>
                </a:solidFill>
                <a:latin typeface="+mn-lt"/>
              </a:defRPr>
            </a:lvl9pPr>
          </a:lstStyle>
          <a:p>
            <a:pPr lvl="0"/>
            <a:r>
              <a:rPr lang="en-US" sz="2600" dirty="0">
                <a:solidFill>
                  <a:schemeClr val="tx2"/>
                </a:solidFill>
              </a:rPr>
              <a:t>Thank you very much for your attention!</a:t>
            </a:r>
          </a:p>
        </p:txBody>
      </p:sp>
      <p:sp>
        <p:nvSpPr>
          <p:cNvPr id="8" name="Textplatzhalter 7">
            <a:extLst>
              <a:ext uri="{FF2B5EF4-FFF2-40B4-BE49-F238E27FC236}">
                <a16:creationId xmlns:a16="http://schemas.microsoft.com/office/drawing/2014/main" id="{8768A17E-D251-C544-BA8D-5422A3783509}"/>
              </a:ext>
            </a:extLst>
          </p:cNvPr>
          <p:cNvSpPr>
            <a:spLocks noGrp="1"/>
          </p:cNvSpPr>
          <p:nvPr>
            <p:ph type="body" sz="quarter" idx="10" hasCustomPrompt="1"/>
          </p:nvPr>
        </p:nvSpPr>
        <p:spPr>
          <a:xfrm>
            <a:off x="591064" y="3435794"/>
            <a:ext cx="7493000" cy="1155457"/>
          </a:xfrm>
          <a:prstGeom prst="rect">
            <a:avLst/>
          </a:prstGeom>
        </p:spPr>
        <p:txBody>
          <a:bodyPr lIns="36000" tIns="36000" rIns="36000" bIns="36000"/>
          <a:lstStyle>
            <a:lvl1pPr marL="0" indent="0">
              <a:buNone/>
              <a:defRPr sz="2400">
                <a:latin typeface="Tahoma" panose="020B0604030504040204" pitchFamily="34" charset="0"/>
                <a:ea typeface="Tahoma" panose="020B0604030504040204" pitchFamily="34" charset="0"/>
                <a:cs typeface="Tahoma" panose="020B0604030504040204" pitchFamily="34" charset="0"/>
              </a:defRPr>
            </a:lvl1pPr>
          </a:lstStyle>
          <a:p>
            <a:r>
              <a:rPr lang="en-US"/>
              <a:t>Click to add more information</a:t>
            </a:r>
            <a:r>
              <a:rPr lang="is-IS"/>
              <a:t>…</a:t>
            </a:r>
            <a:endParaRPr lang="en-US"/>
          </a:p>
        </p:txBody>
      </p:sp>
    </p:spTree>
    <p:extLst>
      <p:ext uri="{BB962C8B-B14F-4D97-AF65-F5344CB8AC3E}">
        <p14:creationId xmlns:p14="http://schemas.microsoft.com/office/powerpoint/2010/main" val="14482674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587042-C623-430E-864B-6B85910A8C68}"/>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3" name="Footer Placeholder 2">
            <a:extLst>
              <a:ext uri="{FF2B5EF4-FFF2-40B4-BE49-F238E27FC236}">
                <a16:creationId xmlns:a16="http://schemas.microsoft.com/office/drawing/2014/main" id="{82233C8B-62C0-4582-A957-65CF6241BEB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B0F7D09-8336-4A7F-972E-A4E903CE98AF}"/>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406454108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4CF5-F3AB-4DEE-BF2D-1A8755C921A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EA55A4-3553-4AE5-941B-5483EC99DF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C9DC4B-5236-47B9-8C1B-7D612852C2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823F1A6-A39B-4EC4-B7C1-CD8E977E3EC3}"/>
              </a:ext>
            </a:extLst>
          </p:cNvPr>
          <p:cNvSpPr>
            <a:spLocks noGrp="1"/>
          </p:cNvSpPr>
          <p:nvPr>
            <p:ph type="dt" sz="half" idx="10"/>
          </p:nvPr>
        </p:nvSpPr>
        <p:spPr/>
        <p:txBody>
          <a:bodyPr/>
          <a:lstStyle/>
          <a:p>
            <a:fld id="{7C414B25-CA83-4E74-AAC3-9C191F0C77C4}" type="datetimeFigureOut">
              <a:rPr lang="en-GB" smtClean="0"/>
              <a:t>30/05/2023</a:t>
            </a:fld>
            <a:endParaRPr lang="en-GB" dirty="0"/>
          </a:p>
        </p:txBody>
      </p:sp>
      <p:sp>
        <p:nvSpPr>
          <p:cNvPr id="6" name="Footer Placeholder 5">
            <a:extLst>
              <a:ext uri="{FF2B5EF4-FFF2-40B4-BE49-F238E27FC236}">
                <a16:creationId xmlns:a16="http://schemas.microsoft.com/office/drawing/2014/main" id="{C29C47F9-A759-4FFB-A5C8-69A4C9320AC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1381116-00DE-4746-987A-0E7F88702394}"/>
              </a:ext>
            </a:extLst>
          </p:cNvPr>
          <p:cNvSpPr>
            <a:spLocks noGrp="1"/>
          </p:cNvSpPr>
          <p:nvPr>
            <p:ph type="sldNum" sz="quarter" idx="12"/>
          </p:nvPr>
        </p:nvSpPr>
        <p:spPr/>
        <p:txBody>
          <a:bodyPr/>
          <a:lstStyle/>
          <a:p>
            <a:fld id="{04032FEE-73C8-4DB5-8D43-481E54817EC6}" type="slidenum">
              <a:rPr lang="en-GB" smtClean="0"/>
              <a:t>‹#›</a:t>
            </a:fld>
            <a:endParaRPr lang="en-GB" dirty="0"/>
          </a:p>
        </p:txBody>
      </p:sp>
    </p:spTree>
    <p:extLst>
      <p:ext uri="{BB962C8B-B14F-4D97-AF65-F5344CB8AC3E}">
        <p14:creationId xmlns:p14="http://schemas.microsoft.com/office/powerpoint/2010/main" val="36861707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with environment ta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33CA68-8BFC-2E4B-9706-CD8F1F398405}"/>
              </a:ext>
            </a:extLst>
          </p:cNvPr>
          <p:cNvSpPr>
            <a:spLocks noGrp="1"/>
          </p:cNvSpPr>
          <p:nvPr>
            <p:ph type="title" hasCustomPrompt="1"/>
          </p:nvPr>
        </p:nvSpPr>
        <p:spPr/>
        <p:txBody>
          <a:bodyPr/>
          <a:lstStyle>
            <a:lvl1pPr>
              <a:defRPr>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lang="en-GB"/>
              <a:t>Click to </a:t>
            </a:r>
            <a:r>
              <a:rPr lang="en-GB" noProof="0"/>
              <a:t>edit</a:t>
            </a:r>
            <a:r>
              <a:rPr lang="en-GB"/>
              <a:t> title</a:t>
            </a:r>
          </a:p>
        </p:txBody>
      </p:sp>
      <p:sp>
        <p:nvSpPr>
          <p:cNvPr id="14" name="Inhaltsplatzhalter 13">
            <a:extLst>
              <a:ext uri="{FF2B5EF4-FFF2-40B4-BE49-F238E27FC236}">
                <a16:creationId xmlns:a16="http://schemas.microsoft.com/office/drawing/2014/main" id="{CE152937-DA5F-AD4E-8DC4-ADED40C520BA}"/>
              </a:ext>
            </a:extLst>
          </p:cNvPr>
          <p:cNvSpPr>
            <a:spLocks noGrp="1"/>
          </p:cNvSpPr>
          <p:nvPr>
            <p:ph sz="quarter" idx="10" hasCustomPrompt="1"/>
          </p:nvPr>
        </p:nvSpPr>
        <p:spPr>
          <a:xfrm>
            <a:off x="590550" y="3356103"/>
            <a:ext cx="11229935" cy="1393920"/>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lvl1pPr marL="0" marR="0" indent="0" algn="l" defTabSz="914400" rtl="0" eaLnBrk="0" fontAlgn="base" latinLnBrk="0" hangingPunct="0">
              <a:lnSpc>
                <a:spcPct val="100000"/>
              </a:lnSpc>
              <a:spcBef>
                <a:spcPct val="0"/>
              </a:spcBef>
              <a:spcAft>
                <a:spcPct val="0"/>
              </a:spcAft>
              <a:buClrTx/>
              <a:buSzTx/>
              <a:buFontTx/>
              <a:buNone/>
              <a:tabLst/>
              <a:defRPr lang="en-GB" sz="2800">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noProof="0"/>
              <a:t>Click to edit subtitle</a:t>
            </a:r>
            <a:br>
              <a:rPr lang="en-GB" noProof="0"/>
            </a:br>
            <a:br>
              <a:rPr lang="en-GB" noProof="0"/>
            </a:br>
            <a:r>
              <a:rPr lang="en-GB" noProof="0"/>
              <a:t>Select the layout “Title slide” for a version without the print tag</a:t>
            </a:r>
          </a:p>
        </p:txBody>
      </p:sp>
      <p:sp>
        <p:nvSpPr>
          <p:cNvPr id="22" name="Textplatzhalter 21">
            <a:extLst>
              <a:ext uri="{FF2B5EF4-FFF2-40B4-BE49-F238E27FC236}">
                <a16:creationId xmlns:a16="http://schemas.microsoft.com/office/drawing/2014/main" id="{B1D1861B-F743-E74C-A3DE-0E6A3FE4B4F5}"/>
              </a:ext>
            </a:extLst>
          </p:cNvPr>
          <p:cNvSpPr>
            <a:spLocks noGrp="1"/>
          </p:cNvSpPr>
          <p:nvPr>
            <p:ph type="body" sz="quarter" idx="11" hasCustomPrompt="1"/>
          </p:nvPr>
        </p:nvSpPr>
        <p:spPr>
          <a:xfrm>
            <a:off x="590551" y="4811809"/>
            <a:ext cx="11229933" cy="1072066"/>
          </a:xfrm>
          <a:prstGeom prst="rect">
            <a:avLst/>
          </a:prstGeom>
        </p:spPr>
        <p:txBody>
          <a:bodyPr lIns="36000" tIns="36000" rIns="36000" bIns="36000" anchor="b"/>
          <a:lstStyle>
            <a:lvl1pPr marL="0" indent="0" algn="r">
              <a:buNone/>
              <a:defRPr sz="280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GB" noProof="0"/>
              <a:t>Click to edit name and conference/location</a:t>
            </a:r>
          </a:p>
        </p:txBody>
      </p:sp>
      <p:sp>
        <p:nvSpPr>
          <p:cNvPr id="6" name="Footer Placeholder 3">
            <a:extLst>
              <a:ext uri="{FF2B5EF4-FFF2-40B4-BE49-F238E27FC236}">
                <a16:creationId xmlns:a16="http://schemas.microsoft.com/office/drawing/2014/main" id="{CE718577-4CF6-8044-878E-EF68A850957E}"/>
              </a:ext>
            </a:extLst>
          </p:cNvPr>
          <p:cNvSpPr txBox="1">
            <a:spLocks/>
          </p:cNvSpPr>
          <p:nvPr userDrawn="1"/>
        </p:nvSpPr>
        <p:spPr>
          <a:xfrm>
            <a:off x="5721178" y="6064524"/>
            <a:ext cx="6098100" cy="531341"/>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a:defRPr lang="en-US"/>
            </a:defPPr>
            <a:lvl1pPr algn="l" rtl="0" fontAlgn="base">
              <a:spcBef>
                <a:spcPct val="0"/>
              </a:spcBef>
              <a:spcAft>
                <a:spcPct val="0"/>
              </a:spcAft>
              <a:defRPr lang="en-US" sz="1200" kern="1200" smtClean="0">
                <a:solidFill>
                  <a:srgbClr val="008F00"/>
                </a:solidFill>
                <a:latin typeface="+mn-lt"/>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spcAft>
                <a:spcPts val="300"/>
              </a:spcAft>
            </a:pPr>
            <a:r>
              <a:rPr lang="en-GB" sz="1700" dirty="0">
                <a:latin typeface="Tahoma" panose="020B0604030504040204" pitchFamily="34" charset="0"/>
                <a:ea typeface="Tahoma" panose="020B0604030504040204" pitchFamily="34" charset="0"/>
                <a:cs typeface="Tahoma" panose="020B0604030504040204" pitchFamily="34" charset="0"/>
              </a:rPr>
              <a:t>Please consider the environment before printing this slide deck</a:t>
            </a:r>
          </a:p>
          <a:p>
            <a:pPr algn="r"/>
            <a:r>
              <a:rPr lang="de-AT" sz="1175">
                <a:latin typeface="Tahoma" panose="020B0604030504040204" pitchFamily="34" charset="0"/>
                <a:ea typeface="Tahoma" panose="020B0604030504040204" pitchFamily="34" charset="0"/>
                <a:cs typeface="Tahoma" panose="020B0604030504040204" pitchFamily="34" charset="0"/>
              </a:rPr>
              <a:t>Icon </a:t>
            </a:r>
            <a:r>
              <a:rPr lang="de-AT" sz="1175" err="1">
                <a:latin typeface="Tahoma" panose="020B0604030504040204" pitchFamily="34" charset="0"/>
                <a:ea typeface="Tahoma" panose="020B0604030504040204" pitchFamily="34" charset="0"/>
                <a:cs typeface="Tahoma" panose="020B0604030504040204" pitchFamily="34" charset="0"/>
              </a:rPr>
              <a:t>from</a:t>
            </a:r>
            <a:r>
              <a:rPr lang="de-AT" sz="1175">
                <a:latin typeface="Tahoma" panose="020B0604030504040204" pitchFamily="34" charset="0"/>
                <a:ea typeface="Tahoma" panose="020B0604030504040204" pitchFamily="34" charset="0"/>
                <a:cs typeface="Tahoma" panose="020B0604030504040204" pitchFamily="34" charset="0"/>
              </a:rPr>
              <a:t> </a:t>
            </a:r>
            <a:r>
              <a:rPr lang="de-AT" sz="1175">
                <a:latin typeface="Tahoma" panose="020B0604030504040204" pitchFamily="34" charset="0"/>
                <a:ea typeface="Tahoma" panose="020B0604030504040204" pitchFamily="34" charset="0"/>
                <a:cs typeface="Tahoma" panose="020B0604030504040204" pitchFamily="34" charset="0"/>
                <a:hlinkClick r:id="rId2"/>
              </a:rPr>
              <a:t>all-free-download.com</a:t>
            </a:r>
            <a:r>
              <a:rPr lang="de-AT" sz="1175">
                <a:latin typeface="Tahoma" panose="020B0604030504040204" pitchFamily="34" charset="0"/>
                <a:ea typeface="Tahoma" panose="020B0604030504040204" pitchFamily="34" charset="0"/>
                <a:cs typeface="Tahoma" panose="020B0604030504040204" pitchFamily="34" charset="0"/>
              </a:rPr>
              <a:t>, Environmental </a:t>
            </a:r>
            <a:r>
              <a:rPr lang="de-AT" sz="1175" err="1">
                <a:latin typeface="Tahoma" panose="020B0604030504040204" pitchFamily="34" charset="0"/>
                <a:ea typeface="Tahoma" panose="020B0604030504040204" pitchFamily="34" charset="0"/>
                <a:cs typeface="Tahoma" panose="020B0604030504040204" pitchFamily="34" charset="0"/>
              </a:rPr>
              <a:t>icons</a:t>
            </a:r>
            <a:r>
              <a:rPr lang="de-AT" sz="1175">
                <a:latin typeface="Tahoma" panose="020B0604030504040204" pitchFamily="34" charset="0"/>
                <a:ea typeface="Tahoma" panose="020B0604030504040204" pitchFamily="34" charset="0"/>
                <a:cs typeface="Tahoma" panose="020B0604030504040204" pitchFamily="34" charset="0"/>
              </a:rPr>
              <a:t> 310835, </a:t>
            </a:r>
            <a:r>
              <a:rPr lang="de-AT" sz="1175" err="1">
                <a:latin typeface="Tahoma" panose="020B0604030504040204" pitchFamily="34" charset="0"/>
                <a:ea typeface="Tahoma" panose="020B0604030504040204" pitchFamily="34" charset="0"/>
                <a:cs typeface="Tahoma" panose="020B0604030504040204" pitchFamily="34" charset="0"/>
              </a:rPr>
              <a:t>by</a:t>
            </a:r>
            <a:r>
              <a:rPr lang="de-AT" sz="1175">
                <a:latin typeface="Tahoma" panose="020B0604030504040204" pitchFamily="34" charset="0"/>
                <a:ea typeface="Tahoma" panose="020B0604030504040204" pitchFamily="34" charset="0"/>
                <a:cs typeface="Tahoma" panose="020B0604030504040204" pitchFamily="34" charset="0"/>
              </a:rPr>
              <a:t> </a:t>
            </a:r>
            <a:r>
              <a:rPr lang="de-AT" sz="1175">
                <a:latin typeface="Tahoma" panose="020B0604030504040204" pitchFamily="34" charset="0"/>
                <a:ea typeface="Tahoma" panose="020B0604030504040204" pitchFamily="34" charset="0"/>
                <a:cs typeface="Tahoma" panose="020B0604030504040204" pitchFamily="34" charset="0"/>
                <a:hlinkClick r:id="rId3"/>
              </a:rPr>
              <a:t>BSGstudio</a:t>
            </a:r>
            <a:r>
              <a:rPr lang="de-AT" sz="1175">
                <a:latin typeface="Tahoma" panose="020B0604030504040204" pitchFamily="34" charset="0"/>
                <a:ea typeface="Tahoma" panose="020B0604030504040204" pitchFamily="34" charset="0"/>
                <a:cs typeface="Tahoma" panose="020B0604030504040204" pitchFamily="34" charset="0"/>
              </a:rPr>
              <a:t>, </a:t>
            </a:r>
            <a:r>
              <a:rPr lang="de-AT" sz="1175" err="1">
                <a:latin typeface="Tahoma" panose="020B0604030504040204" pitchFamily="34" charset="0"/>
                <a:ea typeface="Tahoma" panose="020B0604030504040204" pitchFamily="34" charset="0"/>
                <a:cs typeface="Tahoma" panose="020B0604030504040204" pitchFamily="34" charset="0"/>
              </a:rPr>
              <a:t>license</a:t>
            </a:r>
            <a:r>
              <a:rPr lang="de-AT" sz="1175">
                <a:latin typeface="Tahoma" panose="020B0604030504040204" pitchFamily="34" charset="0"/>
                <a:ea typeface="Tahoma" panose="020B0604030504040204" pitchFamily="34" charset="0"/>
                <a:cs typeface="Tahoma" panose="020B0604030504040204" pitchFamily="34" charset="0"/>
              </a:rPr>
              <a:t> CC-BY</a:t>
            </a:r>
          </a:p>
        </p:txBody>
      </p:sp>
      <p:pic>
        <p:nvPicPr>
          <p:cNvPr id="8" name="Grafik 7">
            <a:extLst>
              <a:ext uri="{FF2B5EF4-FFF2-40B4-BE49-F238E27FC236}">
                <a16:creationId xmlns:a16="http://schemas.microsoft.com/office/drawing/2014/main" id="{7FB961A8-4483-D343-BE95-350DFA0380EB}"/>
              </a:ext>
            </a:extLst>
          </p:cNvPr>
          <p:cNvPicPr>
            <a:picLocks noChangeAspect="1"/>
          </p:cNvPicPr>
          <p:nvPr userDrawn="1"/>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185601" y="6006687"/>
            <a:ext cx="533400" cy="622300"/>
          </a:xfrm>
          <a:prstGeom prst="rect">
            <a:avLst/>
          </a:prstGeom>
        </p:spPr>
      </p:pic>
    </p:spTree>
    <p:extLst>
      <p:ext uri="{BB962C8B-B14F-4D97-AF65-F5344CB8AC3E}">
        <p14:creationId xmlns:p14="http://schemas.microsoft.com/office/powerpoint/2010/main" val="40851092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33CA68-8BFC-2E4B-9706-CD8F1F398405}"/>
              </a:ext>
            </a:extLst>
          </p:cNvPr>
          <p:cNvSpPr>
            <a:spLocks noGrp="1"/>
          </p:cNvSpPr>
          <p:nvPr>
            <p:ph type="title" hasCustomPrompt="1"/>
          </p:nvPr>
        </p:nvSpPr>
        <p:spPr/>
        <p:txBody>
          <a:bodyPr/>
          <a:lstStyle>
            <a:lvl1pPr>
              <a:defRPr>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lang="en-GB"/>
              <a:t>Click to </a:t>
            </a:r>
            <a:r>
              <a:rPr lang="en-GB" noProof="0"/>
              <a:t>edit</a:t>
            </a:r>
            <a:r>
              <a:rPr lang="en-GB"/>
              <a:t> title</a:t>
            </a:r>
          </a:p>
        </p:txBody>
      </p:sp>
      <p:sp>
        <p:nvSpPr>
          <p:cNvPr id="14" name="Inhaltsplatzhalter 13">
            <a:extLst>
              <a:ext uri="{FF2B5EF4-FFF2-40B4-BE49-F238E27FC236}">
                <a16:creationId xmlns:a16="http://schemas.microsoft.com/office/drawing/2014/main" id="{CE152937-DA5F-AD4E-8DC4-ADED40C520BA}"/>
              </a:ext>
            </a:extLst>
          </p:cNvPr>
          <p:cNvSpPr>
            <a:spLocks noGrp="1"/>
          </p:cNvSpPr>
          <p:nvPr>
            <p:ph sz="quarter" idx="10" hasCustomPrompt="1"/>
          </p:nvPr>
        </p:nvSpPr>
        <p:spPr>
          <a:xfrm>
            <a:off x="590550" y="3417888"/>
            <a:ext cx="11229935" cy="1535112"/>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lvl1pPr marL="0" marR="0" indent="0" algn="l" defTabSz="914400" rtl="0" eaLnBrk="0" fontAlgn="base" latinLnBrk="0" hangingPunct="0">
              <a:lnSpc>
                <a:spcPct val="100000"/>
              </a:lnSpc>
              <a:spcBef>
                <a:spcPct val="0"/>
              </a:spcBef>
              <a:spcAft>
                <a:spcPct val="0"/>
              </a:spcAft>
              <a:buClrTx/>
              <a:buSzTx/>
              <a:buFontTx/>
              <a:buNone/>
              <a:tabLst/>
              <a:defRPr lang="en-GB" sz="2800" dirty="0">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noProof="0"/>
              <a:t>Click to edit subtitle</a:t>
            </a:r>
          </a:p>
        </p:txBody>
      </p:sp>
      <p:sp>
        <p:nvSpPr>
          <p:cNvPr id="22" name="Textplatzhalter 21">
            <a:extLst>
              <a:ext uri="{FF2B5EF4-FFF2-40B4-BE49-F238E27FC236}">
                <a16:creationId xmlns:a16="http://schemas.microsoft.com/office/drawing/2014/main" id="{B1D1861B-F743-E74C-A3DE-0E6A3FE4B4F5}"/>
              </a:ext>
            </a:extLst>
          </p:cNvPr>
          <p:cNvSpPr>
            <a:spLocks noGrp="1"/>
          </p:cNvSpPr>
          <p:nvPr>
            <p:ph type="body" sz="quarter" idx="11" hasCustomPrompt="1"/>
          </p:nvPr>
        </p:nvSpPr>
        <p:spPr>
          <a:xfrm>
            <a:off x="590551" y="5083662"/>
            <a:ext cx="11229933" cy="936139"/>
          </a:xfrm>
          <a:prstGeom prst="rect">
            <a:avLst/>
          </a:prstGeom>
        </p:spPr>
        <p:txBody>
          <a:bodyPr lIns="36000" tIns="36000" rIns="36000" bIns="36000" anchor="b"/>
          <a:lstStyle>
            <a:lvl1pPr marL="0" indent="0" algn="r">
              <a:buNone/>
              <a:defRPr sz="280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GB" noProof="0"/>
              <a:t>Click to edit name and conference/location</a:t>
            </a:r>
          </a:p>
        </p:txBody>
      </p:sp>
    </p:spTree>
    <p:extLst>
      <p:ext uri="{BB962C8B-B14F-4D97-AF65-F5344CB8AC3E}">
        <p14:creationId xmlns:p14="http://schemas.microsoft.com/office/powerpoint/2010/main" val="6939394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sp>
        <p:nvSpPr>
          <p:cNvPr id="6" name="Rectangle 9">
            <a:extLst>
              <a:ext uri="{FF2B5EF4-FFF2-40B4-BE49-F238E27FC236}">
                <a16:creationId xmlns:a16="http://schemas.microsoft.com/office/drawing/2014/main" id="{DD1A46A0-1D3A-974A-BD7A-3938E1251820}"/>
              </a:ext>
            </a:extLst>
          </p:cNvPr>
          <p:cNvSpPr txBox="1">
            <a:spLocks noChangeArrowheads="1"/>
          </p:cNvSpPr>
          <p:nvPr userDrawn="1"/>
        </p:nvSpPr>
        <p:spPr bwMode="auto">
          <a:xfrm>
            <a:off x="591064" y="2757858"/>
            <a:ext cx="7968885" cy="677937"/>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lvl1pPr marL="0" lvl="0" indent="0" eaLnBrk="0" hangingPunct="0">
              <a:spcBef>
                <a:spcPct val="20000"/>
              </a:spcBef>
              <a:buSzPct val="80000"/>
              <a:buNone/>
              <a:defRPr sz="2400" i="1">
                <a:solidFill>
                  <a:srgbClr val="003399"/>
                </a:solidFill>
                <a:latin typeface="Cambria"/>
                <a:cs typeface="Cambria"/>
              </a:defRPr>
            </a:lvl1pPr>
            <a:lvl2pPr marL="534988" indent="-344488" eaLnBrk="0" hangingPunct="0">
              <a:spcBef>
                <a:spcPct val="20000"/>
              </a:spcBef>
              <a:buSzPct val="100000"/>
              <a:buFontTx/>
              <a:buBlip>
                <a:blip r:embed="rId2"/>
              </a:buBlip>
              <a:defRPr sz="2200">
                <a:latin typeface="Calibri"/>
                <a:cs typeface="Calibri"/>
              </a:defRPr>
            </a:lvl2pPr>
            <a:lvl3pPr marL="446088" indent="-179388" defTabSz="895350" eaLnBrk="0" hangingPunct="0">
              <a:spcBef>
                <a:spcPct val="20000"/>
              </a:spcBef>
              <a:buSzPct val="80000"/>
              <a:buFont typeface="Arial"/>
              <a:buChar char="•"/>
              <a:defRPr sz="2000">
                <a:latin typeface="Calibri"/>
                <a:cs typeface="Calibri"/>
              </a:defRPr>
            </a:lvl3pPr>
            <a:lvl4pPr marL="714375" indent="-357188" defTabSz="714375" eaLnBrk="0" hangingPunct="0">
              <a:spcBef>
                <a:spcPct val="20000"/>
              </a:spcBef>
              <a:buSzPct val="100000"/>
              <a:buFontTx/>
              <a:buBlip>
                <a:blip r:embed="rId2"/>
              </a:buBlip>
              <a:defRPr sz="2000">
                <a:latin typeface="Calibri"/>
                <a:cs typeface="Calibri"/>
              </a:defRPr>
            </a:lvl4pPr>
            <a:lvl5pPr marL="1082675" indent="-228600" eaLnBrk="0" hangingPunct="0">
              <a:spcBef>
                <a:spcPct val="20000"/>
              </a:spcBef>
              <a:buChar char="»"/>
              <a:defRPr sz="1000">
                <a:latin typeface="Calibri"/>
                <a:cs typeface="Calibri"/>
              </a:defRPr>
            </a:lvl5pPr>
            <a:lvl6pPr marL="2514600" indent="-228600" fontAlgn="base">
              <a:spcBef>
                <a:spcPct val="20000"/>
              </a:spcBef>
              <a:spcAft>
                <a:spcPct val="0"/>
              </a:spcAft>
              <a:buChar char="»"/>
              <a:defRPr sz="3200">
                <a:solidFill>
                  <a:srgbClr val="003399"/>
                </a:solidFill>
                <a:latin typeface="+mn-lt"/>
              </a:defRPr>
            </a:lvl6pPr>
            <a:lvl7pPr marL="2971800" indent="-228600" fontAlgn="base">
              <a:spcBef>
                <a:spcPct val="20000"/>
              </a:spcBef>
              <a:spcAft>
                <a:spcPct val="0"/>
              </a:spcAft>
              <a:buChar char="»"/>
              <a:defRPr sz="3200">
                <a:solidFill>
                  <a:srgbClr val="003399"/>
                </a:solidFill>
                <a:latin typeface="+mn-lt"/>
              </a:defRPr>
            </a:lvl7pPr>
            <a:lvl8pPr marL="3429000" indent="-228600" fontAlgn="base">
              <a:spcBef>
                <a:spcPct val="20000"/>
              </a:spcBef>
              <a:spcAft>
                <a:spcPct val="0"/>
              </a:spcAft>
              <a:buChar char="»"/>
              <a:defRPr sz="3200">
                <a:solidFill>
                  <a:srgbClr val="003399"/>
                </a:solidFill>
                <a:latin typeface="+mn-lt"/>
              </a:defRPr>
            </a:lvl8pPr>
            <a:lvl9pPr marL="3886200" indent="-228600" fontAlgn="base">
              <a:spcBef>
                <a:spcPct val="20000"/>
              </a:spcBef>
              <a:spcAft>
                <a:spcPct val="0"/>
              </a:spcAft>
              <a:buChar char="»"/>
              <a:defRPr sz="3200">
                <a:solidFill>
                  <a:srgbClr val="003399"/>
                </a:solidFill>
                <a:latin typeface="+mn-lt"/>
              </a:defRPr>
            </a:lvl9pPr>
          </a:lstStyle>
          <a:p>
            <a:pPr lvl="0"/>
            <a:r>
              <a:rPr lang="en-US" sz="2600" dirty="0">
                <a:solidFill>
                  <a:schemeClr val="tx2"/>
                </a:solidFill>
              </a:rPr>
              <a:t>Thank you very much for your attention!</a:t>
            </a:r>
          </a:p>
        </p:txBody>
      </p:sp>
      <p:sp>
        <p:nvSpPr>
          <p:cNvPr id="8" name="Textplatzhalter 7">
            <a:extLst>
              <a:ext uri="{FF2B5EF4-FFF2-40B4-BE49-F238E27FC236}">
                <a16:creationId xmlns:a16="http://schemas.microsoft.com/office/drawing/2014/main" id="{8768A17E-D251-C544-BA8D-5422A3783509}"/>
              </a:ext>
            </a:extLst>
          </p:cNvPr>
          <p:cNvSpPr>
            <a:spLocks noGrp="1"/>
          </p:cNvSpPr>
          <p:nvPr>
            <p:ph type="body" sz="quarter" idx="10" hasCustomPrompt="1"/>
          </p:nvPr>
        </p:nvSpPr>
        <p:spPr>
          <a:xfrm>
            <a:off x="591064" y="3435794"/>
            <a:ext cx="7493000" cy="1155457"/>
          </a:xfrm>
          <a:prstGeom prst="rect">
            <a:avLst/>
          </a:prstGeom>
        </p:spPr>
        <p:txBody>
          <a:bodyPr lIns="36000" tIns="36000" rIns="36000" bIns="36000"/>
          <a:lstStyle>
            <a:lvl1pPr marL="0" indent="0">
              <a:buNone/>
              <a:defRPr sz="2400">
                <a:latin typeface="Tahoma" panose="020B0604030504040204" pitchFamily="34" charset="0"/>
                <a:ea typeface="Tahoma" panose="020B0604030504040204" pitchFamily="34" charset="0"/>
                <a:cs typeface="Tahoma" panose="020B0604030504040204" pitchFamily="34" charset="0"/>
              </a:defRPr>
            </a:lvl1pPr>
          </a:lstStyle>
          <a:p>
            <a:r>
              <a:rPr lang="en-US"/>
              <a:t>Click to add more information</a:t>
            </a:r>
            <a:r>
              <a:rPr lang="is-IS"/>
              <a:t>…</a:t>
            </a:r>
            <a:endParaRPr lang="en-US"/>
          </a:p>
        </p:txBody>
      </p:sp>
    </p:spTree>
    <p:extLst>
      <p:ext uri="{BB962C8B-B14F-4D97-AF65-F5344CB8AC3E}">
        <p14:creationId xmlns:p14="http://schemas.microsoft.com/office/powerpoint/2010/main" val="1178416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hanks slide - CC BY 4.0">
    <p:spTree>
      <p:nvGrpSpPr>
        <p:cNvPr id="1" name=""/>
        <p:cNvGrpSpPr/>
        <p:nvPr/>
      </p:nvGrpSpPr>
      <p:grpSpPr>
        <a:xfrm>
          <a:off x="0" y="0"/>
          <a:ext cx="0" cy="0"/>
          <a:chOff x="0" y="0"/>
          <a:chExt cx="0" cy="0"/>
        </a:xfrm>
      </p:grpSpPr>
      <p:sp>
        <p:nvSpPr>
          <p:cNvPr id="6" name="Rectangle 9">
            <a:extLst>
              <a:ext uri="{FF2B5EF4-FFF2-40B4-BE49-F238E27FC236}">
                <a16:creationId xmlns:a16="http://schemas.microsoft.com/office/drawing/2014/main" id="{DD1A46A0-1D3A-974A-BD7A-3938E1251820}"/>
              </a:ext>
            </a:extLst>
          </p:cNvPr>
          <p:cNvSpPr txBox="1">
            <a:spLocks noChangeArrowheads="1"/>
          </p:cNvSpPr>
          <p:nvPr userDrawn="1"/>
        </p:nvSpPr>
        <p:spPr bwMode="auto">
          <a:xfrm>
            <a:off x="591064" y="2757858"/>
            <a:ext cx="7968885" cy="677937"/>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lvl1pPr marL="0" lvl="0" indent="0" eaLnBrk="0" hangingPunct="0">
              <a:spcBef>
                <a:spcPct val="20000"/>
              </a:spcBef>
              <a:buSzPct val="80000"/>
              <a:buNone/>
              <a:defRPr sz="2400" i="1">
                <a:solidFill>
                  <a:srgbClr val="003399"/>
                </a:solidFill>
                <a:latin typeface="Cambria"/>
                <a:cs typeface="Cambria"/>
              </a:defRPr>
            </a:lvl1pPr>
            <a:lvl2pPr marL="534988" indent="-344488" eaLnBrk="0" hangingPunct="0">
              <a:spcBef>
                <a:spcPct val="20000"/>
              </a:spcBef>
              <a:buSzPct val="100000"/>
              <a:buFontTx/>
              <a:buBlip>
                <a:blip r:embed="rId2"/>
              </a:buBlip>
              <a:defRPr sz="2200">
                <a:latin typeface="Calibri"/>
                <a:cs typeface="Calibri"/>
              </a:defRPr>
            </a:lvl2pPr>
            <a:lvl3pPr marL="446088" indent="-179388" defTabSz="895350" eaLnBrk="0" hangingPunct="0">
              <a:spcBef>
                <a:spcPct val="20000"/>
              </a:spcBef>
              <a:buSzPct val="80000"/>
              <a:buFont typeface="Arial"/>
              <a:buChar char="•"/>
              <a:defRPr sz="2000">
                <a:latin typeface="Calibri"/>
                <a:cs typeface="Calibri"/>
              </a:defRPr>
            </a:lvl3pPr>
            <a:lvl4pPr marL="714375" indent="-357188" defTabSz="714375" eaLnBrk="0" hangingPunct="0">
              <a:spcBef>
                <a:spcPct val="20000"/>
              </a:spcBef>
              <a:buSzPct val="100000"/>
              <a:buFontTx/>
              <a:buBlip>
                <a:blip r:embed="rId2"/>
              </a:buBlip>
              <a:defRPr sz="2000">
                <a:latin typeface="Calibri"/>
                <a:cs typeface="Calibri"/>
              </a:defRPr>
            </a:lvl4pPr>
            <a:lvl5pPr marL="1082675" indent="-228600" eaLnBrk="0" hangingPunct="0">
              <a:spcBef>
                <a:spcPct val="20000"/>
              </a:spcBef>
              <a:buChar char="»"/>
              <a:defRPr sz="1000">
                <a:latin typeface="Calibri"/>
                <a:cs typeface="Calibri"/>
              </a:defRPr>
            </a:lvl5pPr>
            <a:lvl6pPr marL="2514600" indent="-228600" fontAlgn="base">
              <a:spcBef>
                <a:spcPct val="20000"/>
              </a:spcBef>
              <a:spcAft>
                <a:spcPct val="0"/>
              </a:spcAft>
              <a:buChar char="»"/>
              <a:defRPr sz="3200">
                <a:solidFill>
                  <a:srgbClr val="003399"/>
                </a:solidFill>
                <a:latin typeface="+mn-lt"/>
              </a:defRPr>
            </a:lvl6pPr>
            <a:lvl7pPr marL="2971800" indent="-228600" fontAlgn="base">
              <a:spcBef>
                <a:spcPct val="20000"/>
              </a:spcBef>
              <a:spcAft>
                <a:spcPct val="0"/>
              </a:spcAft>
              <a:buChar char="»"/>
              <a:defRPr sz="3200">
                <a:solidFill>
                  <a:srgbClr val="003399"/>
                </a:solidFill>
                <a:latin typeface="+mn-lt"/>
              </a:defRPr>
            </a:lvl7pPr>
            <a:lvl8pPr marL="3429000" indent="-228600" fontAlgn="base">
              <a:spcBef>
                <a:spcPct val="20000"/>
              </a:spcBef>
              <a:spcAft>
                <a:spcPct val="0"/>
              </a:spcAft>
              <a:buChar char="»"/>
              <a:defRPr sz="3200">
                <a:solidFill>
                  <a:srgbClr val="003399"/>
                </a:solidFill>
                <a:latin typeface="+mn-lt"/>
              </a:defRPr>
            </a:lvl8pPr>
            <a:lvl9pPr marL="3886200" indent="-228600" fontAlgn="base">
              <a:spcBef>
                <a:spcPct val="20000"/>
              </a:spcBef>
              <a:spcAft>
                <a:spcPct val="0"/>
              </a:spcAft>
              <a:buChar char="»"/>
              <a:defRPr sz="3200">
                <a:solidFill>
                  <a:srgbClr val="003399"/>
                </a:solidFill>
                <a:latin typeface="+mn-lt"/>
              </a:defRPr>
            </a:lvl9pPr>
          </a:lstStyle>
          <a:p>
            <a:pPr lvl="0"/>
            <a:r>
              <a:rPr lang="en-US" sz="2600" dirty="0">
                <a:solidFill>
                  <a:schemeClr val="tx2"/>
                </a:solidFill>
              </a:rPr>
              <a:t>Thank you very much for your attention!</a:t>
            </a:r>
          </a:p>
        </p:txBody>
      </p:sp>
      <p:sp>
        <p:nvSpPr>
          <p:cNvPr id="8" name="Textplatzhalter 7">
            <a:extLst>
              <a:ext uri="{FF2B5EF4-FFF2-40B4-BE49-F238E27FC236}">
                <a16:creationId xmlns:a16="http://schemas.microsoft.com/office/drawing/2014/main" id="{8768A17E-D251-C544-BA8D-5422A3783509}"/>
              </a:ext>
            </a:extLst>
          </p:cNvPr>
          <p:cNvSpPr>
            <a:spLocks noGrp="1"/>
          </p:cNvSpPr>
          <p:nvPr>
            <p:ph type="body" sz="quarter" idx="10" hasCustomPrompt="1"/>
          </p:nvPr>
        </p:nvSpPr>
        <p:spPr>
          <a:xfrm>
            <a:off x="591064" y="3435796"/>
            <a:ext cx="7493000" cy="1148080"/>
          </a:xfrm>
          <a:prstGeom prst="rect">
            <a:avLst/>
          </a:prstGeom>
        </p:spPr>
        <p:txBody>
          <a:bodyPr lIns="36000" tIns="36000" rIns="36000" bIns="36000"/>
          <a:lstStyle>
            <a:lvl1pPr>
              <a:defRPr lang="en-US" sz="2400" dirty="0">
                <a:latin typeface="Tahoma" panose="020B0604030504040204" pitchFamily="34" charset="0"/>
                <a:ea typeface="Tahoma" panose="020B0604030504040204" pitchFamily="34" charset="0"/>
                <a:cs typeface="Tahoma" panose="020B0604030504040204" pitchFamily="34" charset="0"/>
              </a:defRPr>
            </a:lvl1pPr>
          </a:lstStyle>
          <a:p>
            <a:pPr marL="0" lvl="0" indent="0">
              <a:buNone/>
            </a:pPr>
            <a:r>
              <a:rPr lang="en-US"/>
              <a:t>Click to add more information</a:t>
            </a:r>
            <a:r>
              <a:rPr lang="is-IS"/>
              <a:t>…</a:t>
            </a:r>
            <a:endParaRPr lang="en-US"/>
          </a:p>
        </p:txBody>
      </p:sp>
      <p:sp>
        <p:nvSpPr>
          <p:cNvPr id="2" name="Rechteck 1">
            <a:extLst>
              <a:ext uri="{FF2B5EF4-FFF2-40B4-BE49-F238E27FC236}">
                <a16:creationId xmlns:a16="http://schemas.microsoft.com/office/drawing/2014/main" id="{7CE6EA96-8E49-2940-934C-149BDDADB7B4}"/>
              </a:ext>
            </a:extLst>
          </p:cNvPr>
          <p:cNvSpPr/>
          <p:nvPr userDrawn="1"/>
        </p:nvSpPr>
        <p:spPr>
          <a:xfrm>
            <a:off x="4613314" y="6060351"/>
            <a:ext cx="6096000" cy="492849"/>
          </a:xfrm>
          <a:prstGeom prst="rect">
            <a:avLst/>
          </a:prstGeom>
          <a:noFill/>
          <a:ln w="9525">
            <a:noFill/>
            <a:miter lim="800000"/>
            <a:headEnd/>
            <a:tailEnd/>
          </a:ln>
        </p:spPr>
        <p:txBody>
          <a:bodyPr vert="horz" wrap="square" lIns="36000" tIns="0" rIns="36000" bIns="0" numCol="1" anchor="t" anchorCtr="0" compatLnSpc="1">
            <a:prstTxWarp prst="textNoShape">
              <a:avLst/>
            </a:prstTxWarp>
          </a:bodyPr>
          <a:lstStyle/>
          <a:p>
            <a:pPr lvl="0" indent="0" algn="r" eaLnBrk="0" hangingPunct="0">
              <a:spcBef>
                <a:spcPct val="20000"/>
              </a:spcBef>
              <a:buFontTx/>
              <a:buNone/>
            </a:pPr>
            <a:r>
              <a:rPr lang="en-US" sz="14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rPr>
              <a:t>This presentation is licensed under</a:t>
            </a:r>
            <a:br>
              <a:rPr lang="en-US" sz="14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rPr>
            </a:br>
            <a:r>
              <a:rPr lang="en-US" sz="14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rPr>
              <a:t>a </a:t>
            </a:r>
            <a:r>
              <a:rPr lang="en-US" sz="14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hlinkClick r:id="rId3"/>
              </a:rPr>
              <a:t>Creative Commons Attribution 4.0 International License </a:t>
            </a:r>
            <a:endParaRPr lang="en-US" sz="14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9" name="Picture 8">
            <a:extLst>
              <a:ext uri="{FF2B5EF4-FFF2-40B4-BE49-F238E27FC236}">
                <a16:creationId xmlns:a16="http://schemas.microsoft.com/office/drawing/2014/main" id="{CE4B80A1-23C1-7740-B8D3-1DA8B9D5F5B2}"/>
              </a:ext>
            </a:extLst>
          </p:cNvPr>
          <p:cNvPicPr>
            <a:picLocks noChangeAspect="1"/>
          </p:cNvPicPr>
          <p:nvPr userDrawn="1"/>
        </p:nvPicPr>
        <p:blipFill>
          <a:blip r:embed="rId4"/>
          <a:stretch>
            <a:fillRect/>
          </a:stretch>
        </p:blipFill>
        <p:spPr>
          <a:xfrm>
            <a:off x="10753553" y="6091881"/>
            <a:ext cx="1117600" cy="393700"/>
          </a:xfrm>
          <a:prstGeom prst="rect">
            <a:avLst/>
          </a:prstGeom>
        </p:spPr>
      </p:pic>
    </p:spTree>
    <p:extLst>
      <p:ext uri="{BB962C8B-B14F-4D97-AF65-F5344CB8AC3E}">
        <p14:creationId xmlns:p14="http://schemas.microsoft.com/office/powerpoint/2010/main" val="33089103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CD5F7-F50A-4CE9-B049-2D0C429A83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32C3A9-E4DE-4211-AF3B-6FB0135696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6A363D-6D65-43C1-9451-0DF553455C7F}"/>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9ABFFF9-4A2C-4F3B-BD68-012D29D6424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0726C2-2131-4267-B99E-82134BF2849B}"/>
              </a:ext>
            </a:extLst>
          </p:cNvPr>
          <p:cNvSpPr>
            <a:spLocks noGrp="1"/>
          </p:cNvSpPr>
          <p:nvPr>
            <p:ph type="sldNum" sz="quarter" idx="12"/>
          </p:nvPr>
        </p:nvSpPr>
        <p:spPr/>
        <p:txBody>
          <a:bodyPr/>
          <a:lstStyle/>
          <a:p>
            <a:fld id="{92C7F515-13C8-4E58-9CE8-B1EF96113DD6}" type="slidenum">
              <a:rPr lang="en-US" smtClean="0"/>
              <a:t>‹#›</a:t>
            </a:fld>
            <a:endParaRPr lang="en-US" dirty="0"/>
          </a:p>
        </p:txBody>
      </p:sp>
    </p:spTree>
    <p:extLst>
      <p:ext uri="{BB962C8B-B14F-4D97-AF65-F5344CB8AC3E}">
        <p14:creationId xmlns:p14="http://schemas.microsoft.com/office/powerpoint/2010/main" val="7041292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4CF5-F3AB-4DEE-BF2D-1A8755C921A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EA55A4-3553-4AE5-941B-5483EC99DF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C9DC4B-5236-47B9-8C1B-7D612852C2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823F1A6-A39B-4EC4-B7C1-CD8E977E3EC3}"/>
              </a:ext>
            </a:extLst>
          </p:cNvPr>
          <p:cNvSpPr>
            <a:spLocks noGrp="1"/>
          </p:cNvSpPr>
          <p:nvPr>
            <p:ph type="dt" sz="half" idx="10"/>
          </p:nvPr>
        </p:nvSpPr>
        <p:spPr/>
        <p:txBody>
          <a:bodyPr/>
          <a:lstStyle/>
          <a:p>
            <a:fld id="{7C414B25-CA83-4E74-AAC3-9C191F0C77C4}" type="datetimeFigureOut">
              <a:rPr lang="en-GB" smtClean="0"/>
              <a:t>30/05/2023</a:t>
            </a:fld>
            <a:endParaRPr lang="en-GB" dirty="0"/>
          </a:p>
        </p:txBody>
      </p:sp>
      <p:sp>
        <p:nvSpPr>
          <p:cNvPr id="6" name="Footer Placeholder 5">
            <a:extLst>
              <a:ext uri="{FF2B5EF4-FFF2-40B4-BE49-F238E27FC236}">
                <a16:creationId xmlns:a16="http://schemas.microsoft.com/office/drawing/2014/main" id="{C29C47F9-A759-4FFB-A5C8-69A4C9320AC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1381116-00DE-4746-987A-0E7F88702394}"/>
              </a:ext>
            </a:extLst>
          </p:cNvPr>
          <p:cNvSpPr>
            <a:spLocks noGrp="1"/>
          </p:cNvSpPr>
          <p:nvPr>
            <p:ph type="sldNum" sz="quarter" idx="12"/>
          </p:nvPr>
        </p:nvSpPr>
        <p:spPr/>
        <p:txBody>
          <a:bodyPr/>
          <a:lstStyle/>
          <a:p>
            <a:fld id="{04032FEE-73C8-4DB5-8D43-481E54817EC6}" type="slidenum">
              <a:rPr lang="en-GB" smtClean="0"/>
              <a:t>‹#›</a:t>
            </a:fld>
            <a:endParaRPr lang="en-GB" dirty="0"/>
          </a:p>
        </p:txBody>
      </p:sp>
    </p:spTree>
    <p:extLst>
      <p:ext uri="{BB962C8B-B14F-4D97-AF65-F5344CB8AC3E}">
        <p14:creationId xmlns:p14="http://schemas.microsoft.com/office/powerpoint/2010/main" val="352985159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587042-C623-430E-864B-6B85910A8C68}"/>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3" name="Footer Placeholder 2">
            <a:extLst>
              <a:ext uri="{FF2B5EF4-FFF2-40B4-BE49-F238E27FC236}">
                <a16:creationId xmlns:a16="http://schemas.microsoft.com/office/drawing/2014/main" id="{82233C8B-62C0-4582-A957-65CF6241BEB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B0F7D09-8336-4A7F-972E-A4E903CE98AF}"/>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409759430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EC2C5-23D0-4DF1-98F7-230BFD95F6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ADEDD23-864C-4846-8F69-C3A1AC801F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FA153CE-4F53-4DE0-9BD6-93249CF3AE97}"/>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5" name="Footer Placeholder 4">
            <a:extLst>
              <a:ext uri="{FF2B5EF4-FFF2-40B4-BE49-F238E27FC236}">
                <a16:creationId xmlns:a16="http://schemas.microsoft.com/office/drawing/2014/main" id="{A140691D-0505-452D-9312-ACFBEA5972F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A46C3D0-9602-4728-B366-F1BFFDFA0F6E}"/>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4243629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anks slide - CC BY 4.0">
    <p:spTree>
      <p:nvGrpSpPr>
        <p:cNvPr id="1" name=""/>
        <p:cNvGrpSpPr/>
        <p:nvPr/>
      </p:nvGrpSpPr>
      <p:grpSpPr>
        <a:xfrm>
          <a:off x="0" y="0"/>
          <a:ext cx="0" cy="0"/>
          <a:chOff x="0" y="0"/>
          <a:chExt cx="0" cy="0"/>
        </a:xfrm>
      </p:grpSpPr>
      <p:sp>
        <p:nvSpPr>
          <p:cNvPr id="6" name="Rectangle 9">
            <a:extLst>
              <a:ext uri="{FF2B5EF4-FFF2-40B4-BE49-F238E27FC236}">
                <a16:creationId xmlns:a16="http://schemas.microsoft.com/office/drawing/2014/main" id="{DD1A46A0-1D3A-974A-BD7A-3938E1251820}"/>
              </a:ext>
            </a:extLst>
          </p:cNvPr>
          <p:cNvSpPr txBox="1">
            <a:spLocks noChangeArrowheads="1"/>
          </p:cNvSpPr>
          <p:nvPr userDrawn="1"/>
        </p:nvSpPr>
        <p:spPr bwMode="auto">
          <a:xfrm>
            <a:off x="591064" y="2757858"/>
            <a:ext cx="7968885" cy="677937"/>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lvl1pPr marL="0" lvl="0" indent="0" eaLnBrk="0" hangingPunct="0">
              <a:spcBef>
                <a:spcPct val="20000"/>
              </a:spcBef>
              <a:buSzPct val="80000"/>
              <a:buNone/>
              <a:defRPr sz="2400" i="1">
                <a:solidFill>
                  <a:srgbClr val="003399"/>
                </a:solidFill>
                <a:latin typeface="Cambria"/>
                <a:cs typeface="Cambria"/>
              </a:defRPr>
            </a:lvl1pPr>
            <a:lvl2pPr marL="534988" indent="-344488" eaLnBrk="0" hangingPunct="0">
              <a:spcBef>
                <a:spcPct val="20000"/>
              </a:spcBef>
              <a:buSzPct val="100000"/>
              <a:buFontTx/>
              <a:buBlip>
                <a:blip r:embed="rId2"/>
              </a:buBlip>
              <a:defRPr sz="2200">
                <a:latin typeface="Calibri"/>
                <a:cs typeface="Calibri"/>
              </a:defRPr>
            </a:lvl2pPr>
            <a:lvl3pPr marL="446088" indent="-179388" defTabSz="895350" eaLnBrk="0" hangingPunct="0">
              <a:spcBef>
                <a:spcPct val="20000"/>
              </a:spcBef>
              <a:buSzPct val="80000"/>
              <a:buFont typeface="Arial"/>
              <a:buChar char="•"/>
              <a:defRPr sz="2000">
                <a:latin typeface="Calibri"/>
                <a:cs typeface="Calibri"/>
              </a:defRPr>
            </a:lvl3pPr>
            <a:lvl4pPr marL="714375" indent="-357188" defTabSz="714375" eaLnBrk="0" hangingPunct="0">
              <a:spcBef>
                <a:spcPct val="20000"/>
              </a:spcBef>
              <a:buSzPct val="100000"/>
              <a:buFontTx/>
              <a:buBlip>
                <a:blip r:embed="rId2"/>
              </a:buBlip>
              <a:defRPr sz="2000">
                <a:latin typeface="Calibri"/>
                <a:cs typeface="Calibri"/>
              </a:defRPr>
            </a:lvl4pPr>
            <a:lvl5pPr marL="1082675" indent="-228600" eaLnBrk="0" hangingPunct="0">
              <a:spcBef>
                <a:spcPct val="20000"/>
              </a:spcBef>
              <a:buChar char="»"/>
              <a:defRPr sz="1000">
                <a:latin typeface="Calibri"/>
                <a:cs typeface="Calibri"/>
              </a:defRPr>
            </a:lvl5pPr>
            <a:lvl6pPr marL="2514600" indent="-228600" fontAlgn="base">
              <a:spcBef>
                <a:spcPct val="20000"/>
              </a:spcBef>
              <a:spcAft>
                <a:spcPct val="0"/>
              </a:spcAft>
              <a:buChar char="»"/>
              <a:defRPr sz="3200">
                <a:solidFill>
                  <a:srgbClr val="003399"/>
                </a:solidFill>
                <a:latin typeface="+mn-lt"/>
              </a:defRPr>
            </a:lvl6pPr>
            <a:lvl7pPr marL="2971800" indent="-228600" fontAlgn="base">
              <a:spcBef>
                <a:spcPct val="20000"/>
              </a:spcBef>
              <a:spcAft>
                <a:spcPct val="0"/>
              </a:spcAft>
              <a:buChar char="»"/>
              <a:defRPr sz="3200">
                <a:solidFill>
                  <a:srgbClr val="003399"/>
                </a:solidFill>
                <a:latin typeface="+mn-lt"/>
              </a:defRPr>
            </a:lvl7pPr>
            <a:lvl8pPr marL="3429000" indent="-228600" fontAlgn="base">
              <a:spcBef>
                <a:spcPct val="20000"/>
              </a:spcBef>
              <a:spcAft>
                <a:spcPct val="0"/>
              </a:spcAft>
              <a:buChar char="»"/>
              <a:defRPr sz="3200">
                <a:solidFill>
                  <a:srgbClr val="003399"/>
                </a:solidFill>
                <a:latin typeface="+mn-lt"/>
              </a:defRPr>
            </a:lvl8pPr>
            <a:lvl9pPr marL="3886200" indent="-228600" fontAlgn="base">
              <a:spcBef>
                <a:spcPct val="20000"/>
              </a:spcBef>
              <a:spcAft>
                <a:spcPct val="0"/>
              </a:spcAft>
              <a:buChar char="»"/>
              <a:defRPr sz="3200">
                <a:solidFill>
                  <a:srgbClr val="003399"/>
                </a:solidFill>
                <a:latin typeface="+mn-lt"/>
              </a:defRPr>
            </a:lvl9pPr>
          </a:lstStyle>
          <a:p>
            <a:pPr lvl="0"/>
            <a:r>
              <a:rPr lang="en-US" sz="2600" dirty="0">
                <a:solidFill>
                  <a:schemeClr val="tx2"/>
                </a:solidFill>
              </a:rPr>
              <a:t>Thank you very much for your attention!</a:t>
            </a:r>
          </a:p>
        </p:txBody>
      </p:sp>
      <p:sp>
        <p:nvSpPr>
          <p:cNvPr id="8" name="Textplatzhalter 7">
            <a:extLst>
              <a:ext uri="{FF2B5EF4-FFF2-40B4-BE49-F238E27FC236}">
                <a16:creationId xmlns:a16="http://schemas.microsoft.com/office/drawing/2014/main" id="{8768A17E-D251-C544-BA8D-5422A3783509}"/>
              </a:ext>
            </a:extLst>
          </p:cNvPr>
          <p:cNvSpPr>
            <a:spLocks noGrp="1"/>
          </p:cNvSpPr>
          <p:nvPr>
            <p:ph type="body" sz="quarter" idx="10" hasCustomPrompt="1"/>
          </p:nvPr>
        </p:nvSpPr>
        <p:spPr>
          <a:xfrm>
            <a:off x="591064" y="3435796"/>
            <a:ext cx="7493000" cy="1148080"/>
          </a:xfrm>
          <a:prstGeom prst="rect">
            <a:avLst/>
          </a:prstGeom>
        </p:spPr>
        <p:txBody>
          <a:bodyPr lIns="36000" tIns="36000" rIns="36000" bIns="36000"/>
          <a:lstStyle>
            <a:lvl1pPr>
              <a:defRPr lang="en-US" sz="2400" dirty="0">
                <a:latin typeface="Tahoma" panose="020B0604030504040204" pitchFamily="34" charset="0"/>
                <a:ea typeface="Tahoma" panose="020B0604030504040204" pitchFamily="34" charset="0"/>
                <a:cs typeface="Tahoma" panose="020B0604030504040204" pitchFamily="34" charset="0"/>
              </a:defRPr>
            </a:lvl1pPr>
          </a:lstStyle>
          <a:p>
            <a:pPr marL="0" lvl="0" indent="0">
              <a:buNone/>
            </a:pPr>
            <a:r>
              <a:rPr lang="en-US"/>
              <a:t>Click to add more information</a:t>
            </a:r>
            <a:r>
              <a:rPr lang="is-IS"/>
              <a:t>…</a:t>
            </a:r>
            <a:endParaRPr lang="en-US"/>
          </a:p>
        </p:txBody>
      </p:sp>
      <p:sp>
        <p:nvSpPr>
          <p:cNvPr id="2" name="Rechteck 1">
            <a:extLst>
              <a:ext uri="{FF2B5EF4-FFF2-40B4-BE49-F238E27FC236}">
                <a16:creationId xmlns:a16="http://schemas.microsoft.com/office/drawing/2014/main" id="{7CE6EA96-8E49-2940-934C-149BDDADB7B4}"/>
              </a:ext>
            </a:extLst>
          </p:cNvPr>
          <p:cNvSpPr/>
          <p:nvPr userDrawn="1"/>
        </p:nvSpPr>
        <p:spPr>
          <a:xfrm>
            <a:off x="4613314" y="6060351"/>
            <a:ext cx="6096000" cy="492849"/>
          </a:xfrm>
          <a:prstGeom prst="rect">
            <a:avLst/>
          </a:prstGeom>
          <a:noFill/>
          <a:ln w="9525">
            <a:noFill/>
            <a:miter lim="800000"/>
            <a:headEnd/>
            <a:tailEnd/>
          </a:ln>
        </p:spPr>
        <p:txBody>
          <a:bodyPr vert="horz" wrap="square" lIns="36000" tIns="0" rIns="36000" bIns="0" numCol="1" anchor="t" anchorCtr="0" compatLnSpc="1">
            <a:prstTxWarp prst="textNoShape">
              <a:avLst/>
            </a:prstTxWarp>
          </a:bodyPr>
          <a:lstStyle/>
          <a:p>
            <a:pPr lvl="0" indent="0" algn="r" eaLnBrk="0" hangingPunct="0">
              <a:spcBef>
                <a:spcPct val="20000"/>
              </a:spcBef>
              <a:buFontTx/>
              <a:buNone/>
            </a:pPr>
            <a:r>
              <a:rPr lang="en-US" sz="14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rPr>
              <a:t>This presentation is licensed under</a:t>
            </a:r>
            <a:br>
              <a:rPr lang="en-US" sz="14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rPr>
            </a:br>
            <a:r>
              <a:rPr lang="en-US" sz="14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rPr>
              <a:t>a </a:t>
            </a:r>
            <a:r>
              <a:rPr lang="en-US" sz="14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hlinkClick r:id="rId3"/>
              </a:rPr>
              <a:t>Creative Commons Attribution 4.0 International License </a:t>
            </a:r>
            <a:endParaRPr lang="en-US" sz="1400" dirty="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9" name="Picture 8">
            <a:extLst>
              <a:ext uri="{FF2B5EF4-FFF2-40B4-BE49-F238E27FC236}">
                <a16:creationId xmlns:a16="http://schemas.microsoft.com/office/drawing/2014/main" id="{CE4B80A1-23C1-7740-B8D3-1DA8B9D5F5B2}"/>
              </a:ext>
            </a:extLst>
          </p:cNvPr>
          <p:cNvPicPr>
            <a:picLocks noChangeAspect="1"/>
          </p:cNvPicPr>
          <p:nvPr userDrawn="1"/>
        </p:nvPicPr>
        <p:blipFill>
          <a:blip r:embed="rId4"/>
          <a:stretch>
            <a:fillRect/>
          </a:stretch>
        </p:blipFill>
        <p:spPr>
          <a:xfrm>
            <a:off x="10753553" y="6091881"/>
            <a:ext cx="1117600" cy="393700"/>
          </a:xfrm>
          <a:prstGeom prst="rect">
            <a:avLst/>
          </a:prstGeom>
        </p:spPr>
      </p:pic>
    </p:spTree>
    <p:extLst>
      <p:ext uri="{BB962C8B-B14F-4D97-AF65-F5344CB8AC3E}">
        <p14:creationId xmlns:p14="http://schemas.microsoft.com/office/powerpoint/2010/main" val="1475161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A02F0-A49C-411B-BDAB-E7066E5271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C578EFD-5F75-4F58-AF6E-B2E0A49D69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19D974-05A6-46B9-A47E-BFFC398F1930}"/>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5" name="Footer Placeholder 4">
            <a:extLst>
              <a:ext uri="{FF2B5EF4-FFF2-40B4-BE49-F238E27FC236}">
                <a16:creationId xmlns:a16="http://schemas.microsoft.com/office/drawing/2014/main" id="{D5FED639-993F-45EF-9FD2-271151AB200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7075369-9B68-4833-8000-CB73FF923753}"/>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11776706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4E02E-C63A-42B1-95EE-0AC0418207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3BF9D84-148D-4840-B1E0-09A4CEB42A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DC3EEE-2499-4EAE-ACB9-12A24EDE1849}"/>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5" name="Footer Placeholder 4">
            <a:extLst>
              <a:ext uri="{FF2B5EF4-FFF2-40B4-BE49-F238E27FC236}">
                <a16:creationId xmlns:a16="http://schemas.microsoft.com/office/drawing/2014/main" id="{36E05487-08C3-42BE-9AF5-E1A89ED614CD}"/>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A1118BC-1AE1-4E88-9661-A5D3A621E34D}"/>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145752774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F2280-5305-4E6F-A95F-B58070D9562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D2AB1C1-A9F6-47CA-80BC-22D6DE69ED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904F73A-FA14-4DF3-87DD-5292A60C44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0731AD7-28BC-4CA9-8B04-10374EB8D40E}"/>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6" name="Footer Placeholder 5">
            <a:extLst>
              <a:ext uri="{FF2B5EF4-FFF2-40B4-BE49-F238E27FC236}">
                <a16:creationId xmlns:a16="http://schemas.microsoft.com/office/drawing/2014/main" id="{A378DE9C-3C48-44D4-B46C-3D6D64A7230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D47ED0B-0211-45F4-9636-6B6F0092C014}"/>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131423480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9943-79A6-4DB2-952C-4BAD3435435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16DAB1-B8EA-4A5E-8D4A-087BC7D3B1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467928-0686-4789-9B18-9260275CB2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18B329F-FD05-4A0D-A653-4453D48009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3D5800-F307-4DC6-BEB0-90B07C09F8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F510BF1-C503-4C40-B189-E9799CE27787}"/>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8" name="Footer Placeholder 7">
            <a:extLst>
              <a:ext uri="{FF2B5EF4-FFF2-40B4-BE49-F238E27FC236}">
                <a16:creationId xmlns:a16="http://schemas.microsoft.com/office/drawing/2014/main" id="{D3FC53AF-ED20-429A-A45F-66A94676F752}"/>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57D3EFCC-0017-4AF5-9927-852B3BA919A6}"/>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11745224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AD1D3-165E-44EE-908F-FE00DECAA63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EA4CB70-4A90-4D82-824D-5089EE13C093}"/>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4" name="Footer Placeholder 3">
            <a:extLst>
              <a:ext uri="{FF2B5EF4-FFF2-40B4-BE49-F238E27FC236}">
                <a16:creationId xmlns:a16="http://schemas.microsoft.com/office/drawing/2014/main" id="{49D928FD-316A-457D-9A44-F33DFF61F06F}"/>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09F60D75-2BD8-47B0-BE87-D19A0C3AD93A}"/>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36654418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587042-C623-430E-864B-6B85910A8C68}"/>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3" name="Footer Placeholder 2">
            <a:extLst>
              <a:ext uri="{FF2B5EF4-FFF2-40B4-BE49-F238E27FC236}">
                <a16:creationId xmlns:a16="http://schemas.microsoft.com/office/drawing/2014/main" id="{82233C8B-62C0-4582-A957-65CF6241BEB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B0F7D09-8336-4A7F-972E-A4E903CE98AF}"/>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26758477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B2A76-363C-488A-872C-24D34FE65A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F600C76-EB6C-47A7-8197-D8ACEA4A9F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1B1A3E0-980D-4B8D-AA43-CA4783B7B3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F45AA0-6796-4170-9551-7902926E3C86}"/>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6" name="Footer Placeholder 5">
            <a:extLst>
              <a:ext uri="{FF2B5EF4-FFF2-40B4-BE49-F238E27FC236}">
                <a16:creationId xmlns:a16="http://schemas.microsoft.com/office/drawing/2014/main" id="{4B3C8356-6204-46D7-83EE-494F60DBC77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457CE23-BC6A-4C9D-9E1F-9C98FA9EDD98}"/>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11248701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2FF1B-1E5E-4D20-903D-0AB46CCC5D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4F6BAC0-28CA-45FB-9862-C30E76A654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D01EF82B-0B4D-4B4C-ACB9-C825E4FE6A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D6F183-8541-4E19-88E1-1A0B09F769DB}"/>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6" name="Footer Placeholder 5">
            <a:extLst>
              <a:ext uri="{FF2B5EF4-FFF2-40B4-BE49-F238E27FC236}">
                <a16:creationId xmlns:a16="http://schemas.microsoft.com/office/drawing/2014/main" id="{92B78C09-AF82-4FF4-AFFA-FDDA6BE3FA5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D3D74B3-B90F-4476-BD4B-F4A3DF8B3772}"/>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230770473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CB21A-AC5C-404C-B9E3-3C9BCF1A23A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78A3AD4-2E1E-40EA-A0C0-17FA2AA021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854DA1-052B-4BA2-99AF-0DA284DABB2F}"/>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5" name="Footer Placeholder 4">
            <a:extLst>
              <a:ext uri="{FF2B5EF4-FFF2-40B4-BE49-F238E27FC236}">
                <a16:creationId xmlns:a16="http://schemas.microsoft.com/office/drawing/2014/main" id="{742C9F0D-95AC-47A4-BCC9-656CE946F14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ABD8CF0-2866-4635-AE97-F29B2662CC5A}"/>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24964013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67BB00-9E5D-4F8E-B48E-D7D0F4542F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A8DE7E1-C40B-43C3-83CA-C255565FD3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3E922F-4452-4372-B98E-EA25C01D46D8}"/>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5" name="Footer Placeholder 4">
            <a:extLst>
              <a:ext uri="{FF2B5EF4-FFF2-40B4-BE49-F238E27FC236}">
                <a16:creationId xmlns:a16="http://schemas.microsoft.com/office/drawing/2014/main" id="{852D96D4-D053-4B5A-873D-D945093218B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38044E9-229E-43AC-B24D-1DDB092A91AC}"/>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1696025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p:cNvSpPr>
            <a:spLocks noGrp="1"/>
          </p:cNvSpPr>
          <p:nvPr>
            <p:ph type="dt" sz="half" idx="10"/>
          </p:nvPr>
        </p:nvSpPr>
        <p:spPr/>
        <p:txBody>
          <a:bodyPr/>
          <a:lstStyle/>
          <a:p>
            <a:fld id="{0F74C261-6179-4906-BFEC-45CCB27741F1}" type="datetimeFigureOut">
              <a:rPr lang="de-DE" smtClean="0"/>
              <a:t>30.05.2023</a:t>
            </a:fld>
            <a:endParaRPr lang="de-DE"/>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Slide Number Placeholder 5"/>
          <p:cNvSpPr>
            <a:spLocks noGrp="1"/>
          </p:cNvSpPr>
          <p:nvPr>
            <p:ph type="sldNum" sz="quarter" idx="12"/>
          </p:nvPr>
        </p:nvSpPr>
        <p:spPr/>
        <p:txBody>
          <a:bodyPr/>
          <a:lstStyle/>
          <a:p>
            <a:fld id="{BE679DE2-EFC9-46D5-8C9F-16371091C849}" type="slidenum">
              <a:rPr lang="de-DE" smtClean="0"/>
              <a:t>‹#›</a:t>
            </a:fld>
            <a:endParaRPr lang="de-DE"/>
          </a:p>
        </p:txBody>
      </p:sp>
    </p:spTree>
    <p:extLst>
      <p:ext uri="{BB962C8B-B14F-4D97-AF65-F5344CB8AC3E}">
        <p14:creationId xmlns:p14="http://schemas.microsoft.com/office/powerpoint/2010/main" val="393130496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33CA68-8BFC-2E4B-9706-CD8F1F398405}"/>
              </a:ext>
            </a:extLst>
          </p:cNvPr>
          <p:cNvSpPr>
            <a:spLocks noGrp="1"/>
          </p:cNvSpPr>
          <p:nvPr>
            <p:ph type="title" hasCustomPrompt="1"/>
          </p:nvPr>
        </p:nvSpPr>
        <p:spPr/>
        <p:txBody>
          <a:bodyPr/>
          <a:lstStyle>
            <a:lvl1pPr>
              <a:defRPr>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lang="en-GB"/>
              <a:t>Click to </a:t>
            </a:r>
            <a:r>
              <a:rPr lang="en-GB" noProof="0"/>
              <a:t>edit</a:t>
            </a:r>
            <a:r>
              <a:rPr lang="en-GB"/>
              <a:t> title</a:t>
            </a:r>
          </a:p>
        </p:txBody>
      </p:sp>
      <p:sp>
        <p:nvSpPr>
          <p:cNvPr id="14" name="Inhaltsplatzhalter 13">
            <a:extLst>
              <a:ext uri="{FF2B5EF4-FFF2-40B4-BE49-F238E27FC236}">
                <a16:creationId xmlns:a16="http://schemas.microsoft.com/office/drawing/2014/main" id="{CE152937-DA5F-AD4E-8DC4-ADED40C520BA}"/>
              </a:ext>
            </a:extLst>
          </p:cNvPr>
          <p:cNvSpPr>
            <a:spLocks noGrp="1"/>
          </p:cNvSpPr>
          <p:nvPr>
            <p:ph sz="quarter" idx="10" hasCustomPrompt="1"/>
          </p:nvPr>
        </p:nvSpPr>
        <p:spPr>
          <a:xfrm>
            <a:off x="590550" y="3417888"/>
            <a:ext cx="11229935" cy="1535112"/>
          </a:xfrm>
          <a:prstGeom prst="rect">
            <a:avLst/>
          </a:prstGeom>
          <a:noFill/>
          <a:ln w="9525">
            <a:noFill/>
            <a:miter lim="800000"/>
            <a:headEnd/>
            <a:tailEnd/>
          </a:ln>
        </p:spPr>
        <p:txBody>
          <a:bodyPr vert="horz" wrap="square" lIns="36000" tIns="36000" rIns="36000" bIns="36000" numCol="1" anchor="t" anchorCtr="0" compatLnSpc="1">
            <a:prstTxWarp prst="textNoShape">
              <a:avLst/>
            </a:prstTxWarp>
          </a:bodyPr>
          <a:lstStyle>
            <a:lvl1pPr marL="0" marR="0" indent="0" algn="l" defTabSz="914400" rtl="0" eaLnBrk="0" fontAlgn="base" latinLnBrk="0" hangingPunct="0">
              <a:lnSpc>
                <a:spcPct val="100000"/>
              </a:lnSpc>
              <a:spcBef>
                <a:spcPct val="0"/>
              </a:spcBef>
              <a:spcAft>
                <a:spcPct val="0"/>
              </a:spcAft>
              <a:buClrTx/>
              <a:buSzTx/>
              <a:buFontTx/>
              <a:buNone/>
              <a:tabLst/>
              <a:defRPr lang="en-GB" sz="2800" dirty="0">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noProof="0"/>
              <a:t>Click to edit subtitle</a:t>
            </a:r>
          </a:p>
        </p:txBody>
      </p:sp>
      <p:sp>
        <p:nvSpPr>
          <p:cNvPr id="22" name="Textplatzhalter 21">
            <a:extLst>
              <a:ext uri="{FF2B5EF4-FFF2-40B4-BE49-F238E27FC236}">
                <a16:creationId xmlns:a16="http://schemas.microsoft.com/office/drawing/2014/main" id="{B1D1861B-F743-E74C-A3DE-0E6A3FE4B4F5}"/>
              </a:ext>
            </a:extLst>
          </p:cNvPr>
          <p:cNvSpPr>
            <a:spLocks noGrp="1"/>
          </p:cNvSpPr>
          <p:nvPr>
            <p:ph type="body" sz="quarter" idx="11" hasCustomPrompt="1"/>
          </p:nvPr>
        </p:nvSpPr>
        <p:spPr>
          <a:xfrm>
            <a:off x="590551" y="5083662"/>
            <a:ext cx="11229933" cy="936139"/>
          </a:xfrm>
          <a:prstGeom prst="rect">
            <a:avLst/>
          </a:prstGeom>
        </p:spPr>
        <p:txBody>
          <a:bodyPr lIns="36000" tIns="36000" rIns="36000" bIns="36000" anchor="b"/>
          <a:lstStyle>
            <a:lvl1pPr marL="0" indent="0" algn="r">
              <a:buNone/>
              <a:defRPr sz="2800">
                <a:solidFill>
                  <a:schemeClr val="bg2">
                    <a:lumMod val="50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GB" noProof="0"/>
              <a:t>Click to edit name and conference/location</a:t>
            </a:r>
          </a:p>
        </p:txBody>
      </p:sp>
    </p:spTree>
    <p:extLst>
      <p:ext uri="{BB962C8B-B14F-4D97-AF65-F5344CB8AC3E}">
        <p14:creationId xmlns:p14="http://schemas.microsoft.com/office/powerpoint/2010/main" val="144816813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8BCE8D8-01F8-4C8D-BE98-7A3556007D9B}" type="datetimeFigureOut">
              <a:rPr lang="en-GB" smtClean="0"/>
              <a:t>30/05/2023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AB69B00-D13D-4FCF-A6BB-A3C91BFAC8D7}" type="slidenum">
              <a:rPr lang="en-GB" smtClean="0"/>
              <a:t>‹#›</a:t>
            </a:fld>
            <a:endParaRPr lang="en-GB" dirty="0"/>
          </a:p>
        </p:txBody>
      </p:sp>
    </p:spTree>
    <p:extLst>
      <p:ext uri="{BB962C8B-B14F-4D97-AF65-F5344CB8AC3E}">
        <p14:creationId xmlns:p14="http://schemas.microsoft.com/office/powerpoint/2010/main" val="5902260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8BCE8D8-01F8-4C8D-BE98-7A3556007D9B}" type="datetimeFigureOut">
              <a:rPr lang="en-GB" smtClean="0"/>
              <a:t>30/05/2023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AB69B00-D13D-4FCF-A6BB-A3C91BFAC8D7}" type="slidenum">
              <a:rPr lang="en-GB" smtClean="0"/>
              <a:t>‹#›</a:t>
            </a:fld>
            <a:endParaRPr lang="en-GB" dirty="0"/>
          </a:p>
        </p:txBody>
      </p:sp>
    </p:spTree>
    <p:extLst>
      <p:ext uri="{BB962C8B-B14F-4D97-AF65-F5344CB8AC3E}">
        <p14:creationId xmlns:p14="http://schemas.microsoft.com/office/powerpoint/2010/main" val="399508768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CE8D8-01F8-4C8D-BE98-7A3556007D9B}" type="datetimeFigureOut">
              <a:rPr lang="en-GB" smtClean="0"/>
              <a:t>30/05/2023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AB69B00-D13D-4FCF-A6BB-A3C91BFAC8D7}" type="slidenum">
              <a:rPr lang="en-GB" smtClean="0"/>
              <a:t>‹#›</a:t>
            </a:fld>
            <a:endParaRPr lang="en-GB" dirty="0"/>
          </a:p>
        </p:txBody>
      </p:sp>
    </p:spTree>
    <p:extLst>
      <p:ext uri="{BB962C8B-B14F-4D97-AF65-F5344CB8AC3E}">
        <p14:creationId xmlns:p14="http://schemas.microsoft.com/office/powerpoint/2010/main" val="129914269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8BCE8D8-01F8-4C8D-BE98-7A3556007D9B}" type="datetimeFigureOut">
              <a:rPr lang="en-GB" smtClean="0"/>
              <a:t>30/05/2023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AB69B00-D13D-4FCF-A6BB-A3C91BFAC8D7}" type="slidenum">
              <a:rPr lang="en-GB" smtClean="0"/>
              <a:t>‹#›</a:t>
            </a:fld>
            <a:endParaRPr lang="en-GB" dirty="0"/>
          </a:p>
        </p:txBody>
      </p:sp>
    </p:spTree>
    <p:extLst>
      <p:ext uri="{BB962C8B-B14F-4D97-AF65-F5344CB8AC3E}">
        <p14:creationId xmlns:p14="http://schemas.microsoft.com/office/powerpoint/2010/main" val="40068130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8BCE8D8-01F8-4C8D-BE98-7A3556007D9B}" type="datetimeFigureOut">
              <a:rPr lang="en-GB" smtClean="0"/>
              <a:t>30/05/2023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AB69B00-D13D-4FCF-A6BB-A3C91BFAC8D7}" type="slidenum">
              <a:rPr lang="en-GB" smtClean="0"/>
              <a:t>‹#›</a:t>
            </a:fld>
            <a:endParaRPr lang="en-GB" dirty="0"/>
          </a:p>
        </p:txBody>
      </p:sp>
    </p:spTree>
    <p:extLst>
      <p:ext uri="{BB962C8B-B14F-4D97-AF65-F5344CB8AC3E}">
        <p14:creationId xmlns:p14="http://schemas.microsoft.com/office/powerpoint/2010/main" val="52639940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8BCE8D8-01F8-4C8D-BE98-7A3556007D9B}" type="datetimeFigureOut">
              <a:rPr lang="en-GB" smtClean="0"/>
              <a:t>30/05/2023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AB69B00-D13D-4FCF-A6BB-A3C91BFAC8D7}" type="slidenum">
              <a:rPr lang="en-GB" smtClean="0"/>
              <a:t>‹#›</a:t>
            </a:fld>
            <a:endParaRPr lang="en-GB" dirty="0"/>
          </a:p>
        </p:txBody>
      </p:sp>
    </p:spTree>
    <p:extLst>
      <p:ext uri="{BB962C8B-B14F-4D97-AF65-F5344CB8AC3E}">
        <p14:creationId xmlns:p14="http://schemas.microsoft.com/office/powerpoint/2010/main" val="248177295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BCE8D8-01F8-4C8D-BE98-7A3556007D9B}" type="datetimeFigureOut">
              <a:rPr lang="en-GB" smtClean="0"/>
              <a:t>30/05/2023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AB69B00-D13D-4FCF-A6BB-A3C91BFAC8D7}" type="slidenum">
              <a:rPr lang="en-GB" smtClean="0"/>
              <a:t>‹#›</a:t>
            </a:fld>
            <a:endParaRPr lang="en-GB" dirty="0"/>
          </a:p>
        </p:txBody>
      </p:sp>
    </p:spTree>
    <p:extLst>
      <p:ext uri="{BB962C8B-B14F-4D97-AF65-F5344CB8AC3E}">
        <p14:creationId xmlns:p14="http://schemas.microsoft.com/office/powerpoint/2010/main" val="334718963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BCE8D8-01F8-4C8D-BE98-7A3556007D9B}" type="datetimeFigureOut">
              <a:rPr lang="en-GB" smtClean="0"/>
              <a:t>30/05/2023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AB69B00-D13D-4FCF-A6BB-A3C91BFAC8D7}" type="slidenum">
              <a:rPr lang="en-GB" smtClean="0"/>
              <a:t>‹#›</a:t>
            </a:fld>
            <a:endParaRPr lang="en-GB" dirty="0"/>
          </a:p>
        </p:txBody>
      </p:sp>
    </p:spTree>
    <p:extLst>
      <p:ext uri="{BB962C8B-B14F-4D97-AF65-F5344CB8AC3E}">
        <p14:creationId xmlns:p14="http://schemas.microsoft.com/office/powerpoint/2010/main" val="171321820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8BCE8D8-01F8-4C8D-BE98-7A3556007D9B}" type="datetimeFigureOut">
              <a:rPr lang="en-GB" smtClean="0"/>
              <a:t>30/05/2023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AB69B00-D13D-4FCF-A6BB-A3C91BFAC8D7}" type="slidenum">
              <a:rPr lang="en-GB" smtClean="0"/>
              <a:t>‹#›</a:t>
            </a:fld>
            <a:endParaRPr lang="en-GB" dirty="0"/>
          </a:p>
        </p:txBody>
      </p:sp>
    </p:spTree>
    <p:extLst>
      <p:ext uri="{BB962C8B-B14F-4D97-AF65-F5344CB8AC3E}">
        <p14:creationId xmlns:p14="http://schemas.microsoft.com/office/powerpoint/2010/main" val="2213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587042-C623-430E-864B-6B85910A8C68}"/>
              </a:ext>
            </a:extLst>
          </p:cNvPr>
          <p:cNvSpPr>
            <a:spLocks noGrp="1"/>
          </p:cNvSpPr>
          <p:nvPr>
            <p:ph type="dt" sz="half" idx="10"/>
          </p:nvPr>
        </p:nvSpPr>
        <p:spPr/>
        <p:txBody>
          <a:bodyPr/>
          <a:lstStyle/>
          <a:p>
            <a:fld id="{E05EC44D-4CB9-4A82-A7AF-E69C5B294141}" type="datetimeFigureOut">
              <a:rPr lang="en-GB" smtClean="0"/>
              <a:t>30/05/2023</a:t>
            </a:fld>
            <a:endParaRPr lang="en-GB" dirty="0"/>
          </a:p>
        </p:txBody>
      </p:sp>
      <p:sp>
        <p:nvSpPr>
          <p:cNvPr id="3" name="Footer Placeholder 2">
            <a:extLst>
              <a:ext uri="{FF2B5EF4-FFF2-40B4-BE49-F238E27FC236}">
                <a16:creationId xmlns:a16="http://schemas.microsoft.com/office/drawing/2014/main" id="{82233C8B-62C0-4582-A957-65CF6241BEB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B0F7D09-8336-4A7F-972E-A4E903CE98AF}"/>
              </a:ext>
            </a:extLst>
          </p:cNvPr>
          <p:cNvSpPr>
            <a:spLocks noGrp="1"/>
          </p:cNvSpPr>
          <p:nvPr>
            <p:ph type="sldNum" sz="quarter" idx="12"/>
          </p:nvPr>
        </p:nvSpPr>
        <p:spPr/>
        <p:txBody>
          <a:bodyPr/>
          <a:lstStyle/>
          <a:p>
            <a:fld id="{AA4C879C-40EB-475C-B2FE-6CAB4F711D14}" type="slidenum">
              <a:rPr lang="en-GB" smtClean="0"/>
              <a:t>‹#›</a:t>
            </a:fld>
            <a:endParaRPr lang="en-GB" dirty="0"/>
          </a:p>
        </p:txBody>
      </p:sp>
    </p:spTree>
    <p:extLst>
      <p:ext uri="{BB962C8B-B14F-4D97-AF65-F5344CB8AC3E}">
        <p14:creationId xmlns:p14="http://schemas.microsoft.com/office/powerpoint/2010/main" val="426363256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8BCE8D8-01F8-4C8D-BE98-7A3556007D9B}" type="datetimeFigureOut">
              <a:rPr lang="en-GB" smtClean="0"/>
              <a:t>30/05/2023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AB69B00-D13D-4FCF-A6BB-A3C91BFAC8D7}" type="slidenum">
              <a:rPr lang="en-GB" smtClean="0"/>
              <a:t>‹#›</a:t>
            </a:fld>
            <a:endParaRPr lang="en-GB" dirty="0"/>
          </a:p>
        </p:txBody>
      </p:sp>
    </p:spTree>
    <p:extLst>
      <p:ext uri="{BB962C8B-B14F-4D97-AF65-F5344CB8AC3E}">
        <p14:creationId xmlns:p14="http://schemas.microsoft.com/office/powerpoint/2010/main" val="246352496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8BCE8D8-01F8-4C8D-BE98-7A3556007D9B}" type="datetimeFigureOut">
              <a:rPr lang="en-GB" smtClean="0"/>
              <a:t>30/05/2023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AB69B00-D13D-4FCF-A6BB-A3C91BFAC8D7}" type="slidenum">
              <a:rPr lang="en-GB" smtClean="0"/>
              <a:t>‹#›</a:t>
            </a:fld>
            <a:endParaRPr lang="en-GB" dirty="0"/>
          </a:p>
        </p:txBody>
      </p:sp>
    </p:spTree>
    <p:extLst>
      <p:ext uri="{BB962C8B-B14F-4D97-AF65-F5344CB8AC3E}">
        <p14:creationId xmlns:p14="http://schemas.microsoft.com/office/powerpoint/2010/main" val="1523762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4CF5-F3AB-4DEE-BF2D-1A8755C921A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EA55A4-3553-4AE5-941B-5483EC99DF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C9DC4B-5236-47B9-8C1B-7D612852C2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823F1A6-A39B-4EC4-B7C1-CD8E977E3EC3}"/>
              </a:ext>
            </a:extLst>
          </p:cNvPr>
          <p:cNvSpPr>
            <a:spLocks noGrp="1"/>
          </p:cNvSpPr>
          <p:nvPr>
            <p:ph type="dt" sz="half" idx="10"/>
          </p:nvPr>
        </p:nvSpPr>
        <p:spPr/>
        <p:txBody>
          <a:bodyPr/>
          <a:lstStyle/>
          <a:p>
            <a:fld id="{7C414B25-CA83-4E74-AAC3-9C191F0C77C4}" type="datetimeFigureOut">
              <a:rPr lang="en-GB" smtClean="0"/>
              <a:t>30/05/2023</a:t>
            </a:fld>
            <a:endParaRPr lang="en-GB" dirty="0"/>
          </a:p>
        </p:txBody>
      </p:sp>
      <p:sp>
        <p:nvSpPr>
          <p:cNvPr id="6" name="Footer Placeholder 5">
            <a:extLst>
              <a:ext uri="{FF2B5EF4-FFF2-40B4-BE49-F238E27FC236}">
                <a16:creationId xmlns:a16="http://schemas.microsoft.com/office/drawing/2014/main" id="{C29C47F9-A759-4FFB-A5C8-69A4C9320AC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1381116-00DE-4746-987A-0E7F88702394}"/>
              </a:ext>
            </a:extLst>
          </p:cNvPr>
          <p:cNvSpPr>
            <a:spLocks noGrp="1"/>
          </p:cNvSpPr>
          <p:nvPr>
            <p:ph type="sldNum" sz="quarter" idx="12"/>
          </p:nvPr>
        </p:nvSpPr>
        <p:spPr/>
        <p:txBody>
          <a:bodyPr/>
          <a:lstStyle/>
          <a:p>
            <a:fld id="{04032FEE-73C8-4DB5-8D43-481E54817EC6}" type="slidenum">
              <a:rPr lang="en-GB" smtClean="0"/>
              <a:t>‹#›</a:t>
            </a:fld>
            <a:endParaRPr lang="en-GB" dirty="0"/>
          </a:p>
        </p:txBody>
      </p:sp>
    </p:spTree>
    <p:extLst>
      <p:ext uri="{BB962C8B-B14F-4D97-AF65-F5344CB8AC3E}">
        <p14:creationId xmlns:p14="http://schemas.microsoft.com/office/powerpoint/2010/main" val="2548962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CD5F7-F50A-4CE9-B049-2D0C429A83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32C3A9-E4DE-4211-AF3B-6FB0135696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6A363D-6D65-43C1-9451-0DF553455C7F}"/>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9ABFFF9-4A2C-4F3B-BD68-012D29D6424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0726C2-2131-4267-B99E-82134BF2849B}"/>
              </a:ext>
            </a:extLst>
          </p:cNvPr>
          <p:cNvSpPr>
            <a:spLocks noGrp="1"/>
          </p:cNvSpPr>
          <p:nvPr>
            <p:ph type="sldNum" sz="quarter" idx="12"/>
          </p:nvPr>
        </p:nvSpPr>
        <p:spPr/>
        <p:txBody>
          <a:bodyPr/>
          <a:lstStyle/>
          <a:p>
            <a:fld id="{92C7F515-13C8-4E58-9CE8-B1EF96113DD6}" type="slidenum">
              <a:rPr lang="en-US" smtClean="0"/>
              <a:t>‹#›</a:t>
            </a:fld>
            <a:endParaRPr lang="en-US" dirty="0"/>
          </a:p>
        </p:txBody>
      </p:sp>
    </p:spTree>
    <p:extLst>
      <p:ext uri="{BB962C8B-B14F-4D97-AF65-F5344CB8AC3E}">
        <p14:creationId xmlns:p14="http://schemas.microsoft.com/office/powerpoint/2010/main" val="2782268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12" name="Datumsplatzhalter 11">
            <a:extLst>
              <a:ext uri="{FF2B5EF4-FFF2-40B4-BE49-F238E27FC236}">
                <a16:creationId xmlns:a16="http://schemas.microsoft.com/office/drawing/2014/main" id="{54BEB4E2-004E-2A4A-A4E5-791ECEE48A36}"/>
              </a:ext>
            </a:extLst>
          </p:cNvPr>
          <p:cNvSpPr>
            <a:spLocks noGrp="1"/>
          </p:cNvSpPr>
          <p:nvPr>
            <p:ph type="dt" sz="half" idx="14"/>
          </p:nvPr>
        </p:nvSpPr>
        <p:spPr/>
        <p:txBody>
          <a:bodyPr/>
          <a:lstStyle/>
          <a:p>
            <a:endParaRPr lang="en-GB" noProof="0" dirty="0"/>
          </a:p>
        </p:txBody>
      </p:sp>
      <p:sp>
        <p:nvSpPr>
          <p:cNvPr id="13" name="Fußzeilenplatzhalter 12">
            <a:extLst>
              <a:ext uri="{FF2B5EF4-FFF2-40B4-BE49-F238E27FC236}">
                <a16:creationId xmlns:a16="http://schemas.microsoft.com/office/drawing/2014/main" id="{E624A94B-69A8-A64E-AC8E-D406AC16748F}"/>
              </a:ext>
            </a:extLst>
          </p:cNvPr>
          <p:cNvSpPr>
            <a:spLocks noGrp="1"/>
          </p:cNvSpPr>
          <p:nvPr>
            <p:ph type="ftr" sz="quarter" idx="15"/>
          </p:nvPr>
        </p:nvSpPr>
        <p:spPr/>
        <p:txBody>
          <a:bodyPr/>
          <a:lstStyle/>
          <a:p>
            <a:pPr algn="r"/>
            <a:endParaRPr lang="en-GB" noProof="0" dirty="0"/>
          </a:p>
        </p:txBody>
      </p:sp>
      <p:sp>
        <p:nvSpPr>
          <p:cNvPr id="14" name="Foliennummernplatzhalter 13">
            <a:extLst>
              <a:ext uri="{FF2B5EF4-FFF2-40B4-BE49-F238E27FC236}">
                <a16:creationId xmlns:a16="http://schemas.microsoft.com/office/drawing/2014/main" id="{57A718F5-12AB-7444-AEA8-0CAA0EF22FA0}"/>
              </a:ext>
            </a:extLst>
          </p:cNvPr>
          <p:cNvSpPr>
            <a:spLocks noGrp="1"/>
          </p:cNvSpPr>
          <p:nvPr>
            <p:ph type="sldNum" sz="quarter" idx="16"/>
          </p:nvPr>
        </p:nvSpPr>
        <p:spPr/>
        <p:txBody>
          <a:bodyPr/>
          <a:lstStyle/>
          <a:p>
            <a:fld id="{838B0777-827F-8D42-90B1-61394C340E65}" type="slidenum">
              <a:rPr lang="en-GB" noProof="0" smtClean="0"/>
              <a:pPr/>
              <a:t>‹#›</a:t>
            </a:fld>
            <a:endParaRPr lang="en-GB" noProof="0" dirty="0"/>
          </a:p>
        </p:txBody>
      </p:sp>
      <p:sp>
        <p:nvSpPr>
          <p:cNvPr id="3" name="Titel 2">
            <a:extLst>
              <a:ext uri="{FF2B5EF4-FFF2-40B4-BE49-F238E27FC236}">
                <a16:creationId xmlns:a16="http://schemas.microsoft.com/office/drawing/2014/main" id="{9D7969FA-78A3-8649-902C-D12F28E358C0}"/>
              </a:ext>
            </a:extLst>
          </p:cNvPr>
          <p:cNvSpPr>
            <a:spLocks noGrp="1"/>
          </p:cNvSpPr>
          <p:nvPr>
            <p:ph type="title" hasCustomPrompt="1"/>
          </p:nvPr>
        </p:nvSpPr>
        <p:spPr/>
        <p:txBody>
          <a:bodyPr/>
          <a:lstStyle>
            <a:lvl1pPr>
              <a:defRPr/>
            </a:lvl1pPr>
          </a:lstStyle>
          <a:p>
            <a:r>
              <a:rPr lang="en-US"/>
              <a:t>Click to edit title</a:t>
            </a:r>
            <a:endParaRPr lang="de-DE"/>
          </a:p>
        </p:txBody>
      </p:sp>
      <p:sp>
        <p:nvSpPr>
          <p:cNvPr id="10" name="Content Placeholder 9"/>
          <p:cNvSpPr>
            <a:spLocks noGrp="1"/>
          </p:cNvSpPr>
          <p:nvPr>
            <p:ph sz="quarter" idx="17"/>
          </p:nvPr>
        </p:nvSpPr>
        <p:spPr>
          <a:xfrm>
            <a:off x="362713" y="1270661"/>
            <a:ext cx="11495912" cy="4882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874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image" Target="../media/image8.pn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6" Type="http://schemas.openxmlformats.org/officeDocument/2006/relationships/image" Target="../media/image6.png"/><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image" Target="../media/image3.emf"/><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9.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6" Type="http://schemas.openxmlformats.org/officeDocument/2006/relationships/image" Target="../media/image6.png"/><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image" Target="../media/image3.emf"/><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8.png"/></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image" Target="../media/image4.png"/><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image" Target="../media/image3.emf"/><Relationship Id="rId5" Type="http://schemas.openxmlformats.org/officeDocument/2006/relationships/slideLayout" Target="../slideLayouts/slideLayout36.xml"/><Relationship Id="rId10" Type="http://schemas.openxmlformats.org/officeDocument/2006/relationships/image" Target="../media/image2.png"/><Relationship Id="rId4" Type="http://schemas.openxmlformats.org/officeDocument/2006/relationships/slideLayout" Target="../slideLayouts/slideLayout35.xml"/><Relationship Id="rId9"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theme" Target="../theme/theme5.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6.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8B164D5-1A33-8A4B-AFAD-249DDCD34AED}"/>
              </a:ext>
            </a:extLst>
          </p:cNvPr>
          <p:cNvSpPr>
            <a:spLocks noGrp="1"/>
          </p:cNvSpPr>
          <p:nvPr>
            <p:ph type="title"/>
          </p:nvPr>
        </p:nvSpPr>
        <p:spPr>
          <a:xfrm>
            <a:off x="591063" y="1961663"/>
            <a:ext cx="11229423" cy="1325563"/>
          </a:xfrm>
          <a:prstGeom prst="rect">
            <a:avLst/>
          </a:prstGeom>
        </p:spPr>
        <p:txBody>
          <a:bodyPr vert="horz" lIns="36000" tIns="36000" rIns="36000" bIns="36000" rtlCol="0" anchor="b">
            <a:normAutofit/>
          </a:bodyPr>
          <a:lstStyle/>
          <a:p>
            <a:r>
              <a:rPr lang="en-GB"/>
              <a:t>Click to </a:t>
            </a:r>
            <a:r>
              <a:rPr lang="en-GB" noProof="0"/>
              <a:t>edit</a:t>
            </a:r>
            <a:r>
              <a:rPr lang="en-GB"/>
              <a:t> title</a:t>
            </a:r>
          </a:p>
        </p:txBody>
      </p:sp>
      <p:pic>
        <p:nvPicPr>
          <p:cNvPr id="12" name="Picture 8">
            <a:extLst>
              <a:ext uri="{FF2B5EF4-FFF2-40B4-BE49-F238E27FC236}">
                <a16:creationId xmlns:a16="http://schemas.microsoft.com/office/drawing/2014/main" id="{95F1087B-A5F9-C84D-8FC7-3CA8ECEA127A}"/>
              </a:ext>
            </a:extLst>
          </p:cNvPr>
          <p:cNvPicPr>
            <a:picLocks noChangeAspect="1"/>
          </p:cNvPicPr>
          <p:nvPr userDrawn="1"/>
        </p:nvPicPr>
        <p:blipFill>
          <a:blip r:embed="rId10"/>
          <a:stretch>
            <a:fillRect/>
          </a:stretch>
        </p:blipFill>
        <p:spPr>
          <a:xfrm>
            <a:off x="9660876" y="293886"/>
            <a:ext cx="2159611" cy="452351"/>
          </a:xfrm>
          <a:prstGeom prst="rect">
            <a:avLst/>
          </a:prstGeom>
        </p:spPr>
      </p:pic>
      <p:pic>
        <p:nvPicPr>
          <p:cNvPr id="6" name="Picture 5">
            <a:extLst>
              <a:ext uri="{FF2B5EF4-FFF2-40B4-BE49-F238E27FC236}">
                <a16:creationId xmlns:a16="http://schemas.microsoft.com/office/drawing/2014/main" id="{C0FB13B4-4775-4053-913C-537D75D956CF}"/>
              </a:ext>
            </a:extLst>
          </p:cNvPr>
          <p:cNvPicPr>
            <a:picLocks noChangeAspect="1"/>
          </p:cNvPicPr>
          <p:nvPr userDrawn="1"/>
        </p:nvPicPr>
        <p:blipFill>
          <a:blip r:embed="rId11"/>
          <a:stretch>
            <a:fillRect/>
          </a:stretch>
        </p:blipFill>
        <p:spPr>
          <a:xfrm>
            <a:off x="0" y="0"/>
            <a:ext cx="12192000" cy="1961662"/>
          </a:xfrm>
          <a:prstGeom prst="rect">
            <a:avLst/>
          </a:prstGeom>
        </p:spPr>
      </p:pic>
      <p:pic>
        <p:nvPicPr>
          <p:cNvPr id="9" name="Picture 8">
            <a:extLst>
              <a:ext uri="{FF2B5EF4-FFF2-40B4-BE49-F238E27FC236}">
                <a16:creationId xmlns:a16="http://schemas.microsoft.com/office/drawing/2014/main" id="{6963FD1B-2945-9D4A-B758-A8D99159B6D1}"/>
              </a:ext>
            </a:extLst>
          </p:cNvPr>
          <p:cNvPicPr>
            <a:picLocks noChangeAspect="1"/>
          </p:cNvPicPr>
          <p:nvPr userDrawn="1"/>
        </p:nvPicPr>
        <p:blipFill>
          <a:blip r:embed="rId12"/>
          <a:stretch>
            <a:fillRect/>
          </a:stretch>
        </p:blipFill>
        <p:spPr>
          <a:xfrm>
            <a:off x="11411558" y="161471"/>
            <a:ext cx="459381" cy="653342"/>
          </a:xfrm>
          <a:prstGeom prst="rect">
            <a:avLst/>
          </a:prstGeom>
        </p:spPr>
      </p:pic>
      <p:pic>
        <p:nvPicPr>
          <p:cNvPr id="10" name="Picture 9">
            <a:extLst>
              <a:ext uri="{FF2B5EF4-FFF2-40B4-BE49-F238E27FC236}">
                <a16:creationId xmlns:a16="http://schemas.microsoft.com/office/drawing/2014/main" id="{13D0272A-EBA9-4B7B-A259-F6B18F1BC8B8}"/>
              </a:ext>
            </a:extLst>
          </p:cNvPr>
          <p:cNvPicPr>
            <a:picLocks noChangeAspect="1"/>
          </p:cNvPicPr>
          <p:nvPr userDrawn="1"/>
        </p:nvPicPr>
        <p:blipFill>
          <a:blip r:embed="rId13"/>
          <a:stretch>
            <a:fillRect/>
          </a:stretch>
        </p:blipFill>
        <p:spPr>
          <a:xfrm>
            <a:off x="0" y="5396524"/>
            <a:ext cx="12192000" cy="1461477"/>
          </a:xfrm>
          <a:prstGeom prst="rect">
            <a:avLst/>
          </a:prstGeom>
        </p:spPr>
      </p:pic>
    </p:spTree>
    <p:extLst>
      <p:ext uri="{BB962C8B-B14F-4D97-AF65-F5344CB8AC3E}">
        <p14:creationId xmlns:p14="http://schemas.microsoft.com/office/powerpoint/2010/main" val="3205607728"/>
      </p:ext>
    </p:extLst>
  </p:cSld>
  <p:clrMap bg1="lt1" tx1="dk1" bg2="lt2" tx2="dk2" accent1="accent1" accent2="accent2" accent3="accent3" accent4="accent4" accent5="accent5" accent6="accent6" hlink="hlink" folHlink="folHlink"/>
  <p:sldLayoutIdLst>
    <p:sldLayoutId id="2147483700" r:id="rId1"/>
    <p:sldLayoutId id="2147483674" r:id="rId2"/>
    <p:sldLayoutId id="2147483675" r:id="rId3"/>
    <p:sldLayoutId id="2147483676" r:id="rId4"/>
    <p:sldLayoutId id="2147483729" r:id="rId5"/>
    <p:sldLayoutId id="2147483739" r:id="rId6"/>
    <p:sldLayoutId id="2147483740" r:id="rId7"/>
    <p:sldLayoutId id="2147483741" r:id="rId8"/>
  </p:sldLayoutIdLst>
  <p:hf hdr="0" ftr="0" dt="0"/>
  <p:txStyles>
    <p:titleStyle>
      <a:lvl1pPr algn="l" defTabSz="914400" rtl="0" eaLnBrk="1" latinLnBrk="0" hangingPunct="1">
        <a:lnSpc>
          <a:spcPct val="90000"/>
        </a:lnSpc>
        <a:spcBef>
          <a:spcPct val="0"/>
        </a:spcBef>
        <a:buNone/>
        <a:defRPr lang="en-GB" sz="4000" b="0" kern="1200" noProof="0" smtClean="0">
          <a:solidFill>
            <a:schemeClr val="tx2"/>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GB" sz="2000" kern="1200" dirty="0">
          <a:solidFill>
            <a:schemeClr val="tx1"/>
          </a:solidFill>
          <a:latin typeface="+mj-lt"/>
          <a:ea typeface="+mj-ea"/>
          <a:cs typeface="Calibri"/>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B120ED6A-9B85-4407-9D45-1136FF687F8B}"/>
              </a:ext>
            </a:extLst>
          </p:cNvPr>
          <p:cNvPicPr>
            <a:picLocks noChangeAspect="1"/>
          </p:cNvPicPr>
          <p:nvPr userDrawn="1"/>
        </p:nvPicPr>
        <p:blipFill>
          <a:blip r:embed="rId13"/>
          <a:stretch>
            <a:fillRect/>
          </a:stretch>
        </p:blipFill>
        <p:spPr>
          <a:xfrm>
            <a:off x="7627520" y="3464"/>
            <a:ext cx="4564481" cy="6854537"/>
          </a:xfrm>
          <a:prstGeom prst="rect">
            <a:avLst/>
          </a:prstGeom>
        </p:spPr>
      </p:pic>
      <p:pic>
        <p:nvPicPr>
          <p:cNvPr id="14" name="Picture 13" descr="A close up of a logo&#10;&#10;Description generated with very high confidence">
            <a:extLst>
              <a:ext uri="{FF2B5EF4-FFF2-40B4-BE49-F238E27FC236}">
                <a16:creationId xmlns:a16="http://schemas.microsoft.com/office/drawing/2014/main" id="{A1E07DA8-F1F3-4A5A-BC63-BCDC6C459C20}"/>
              </a:ext>
            </a:extLst>
          </p:cNvPr>
          <p:cNvPicPr>
            <a:picLocks noChangeAspect="1"/>
          </p:cNvPicPr>
          <p:nvPr userDrawn="1"/>
        </p:nvPicPr>
        <p:blipFill>
          <a:blip r:embed="rId14"/>
          <a:stretch>
            <a:fillRect/>
          </a:stretch>
        </p:blipFill>
        <p:spPr>
          <a:xfrm>
            <a:off x="0" y="0"/>
            <a:ext cx="10289448" cy="6858000"/>
          </a:xfrm>
          <a:prstGeom prst="rect">
            <a:avLst/>
          </a:prstGeom>
        </p:spPr>
      </p:pic>
      <p:sp>
        <p:nvSpPr>
          <p:cNvPr id="4" name="Date Placeholder 3"/>
          <p:cNvSpPr>
            <a:spLocks noGrp="1"/>
          </p:cNvSpPr>
          <p:nvPr>
            <p:ph type="dt" sz="half" idx="2"/>
          </p:nvPr>
        </p:nvSpPr>
        <p:spPr>
          <a:xfrm>
            <a:off x="2774733" y="6557549"/>
            <a:ext cx="9084295" cy="230400"/>
          </a:xfrm>
          <a:prstGeom prst="rect">
            <a:avLst/>
          </a:prstGeom>
        </p:spPr>
        <p:txBody>
          <a:bodyPr vert="horz" lIns="36000" tIns="36000" rIns="36000" bIns="36000" rtlCol="0" anchor="ctr"/>
          <a:lstStyle>
            <a:lvl1pPr algn="r">
              <a:defRPr sz="14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
        <p:nvSpPr>
          <p:cNvPr id="6" name="Slide Number Placeholder 5"/>
          <p:cNvSpPr>
            <a:spLocks noGrp="1"/>
          </p:cNvSpPr>
          <p:nvPr>
            <p:ph type="sldNum" sz="quarter" idx="4"/>
          </p:nvPr>
        </p:nvSpPr>
        <p:spPr>
          <a:xfrm>
            <a:off x="356288" y="6557549"/>
            <a:ext cx="807720" cy="230400"/>
          </a:xfrm>
          <a:prstGeom prst="rect">
            <a:avLst/>
          </a:prstGeom>
        </p:spPr>
        <p:txBody>
          <a:bodyPr vert="horz" lIns="36000" tIns="36000" rIns="36000" bIns="36000" rtlCol="0" anchor="ctr"/>
          <a:lstStyle>
            <a:lvl1pPr algn="l">
              <a:defRPr lang="en-US" sz="1400" b="0" i="0" kern="1200" noProof="0" smtClean="0">
                <a:solidFill>
                  <a:schemeClr val="bg1"/>
                </a:solidFill>
                <a:latin typeface="Calibri Light" panose="020F0302020204030204" pitchFamily="34" charset="0"/>
                <a:ea typeface="+mj-ea"/>
                <a:cs typeface="Calibri Light" panose="020F0302020204030204" pitchFamily="34" charset="0"/>
              </a:defRPr>
            </a:lvl1pPr>
          </a:lstStyle>
          <a:p>
            <a:fld id="{838B0777-827F-8D42-90B1-61394C340E65}" type="slidenum">
              <a:rPr lang="en-GB" smtClean="0"/>
              <a:pPr/>
              <a:t>‹#›</a:t>
            </a:fld>
            <a:endParaRPr lang="en-GB" dirty="0"/>
          </a:p>
        </p:txBody>
      </p:sp>
      <p:sp>
        <p:nvSpPr>
          <p:cNvPr id="7" name="Title Placeholder 6">
            <a:extLst>
              <a:ext uri="{FF2B5EF4-FFF2-40B4-BE49-F238E27FC236}">
                <a16:creationId xmlns:a16="http://schemas.microsoft.com/office/drawing/2014/main" id="{A2480010-F678-B344-A032-37DB46F8167F}"/>
              </a:ext>
            </a:extLst>
          </p:cNvPr>
          <p:cNvSpPr>
            <a:spLocks noGrp="1"/>
          </p:cNvSpPr>
          <p:nvPr>
            <p:ph type="title"/>
          </p:nvPr>
        </p:nvSpPr>
        <p:spPr>
          <a:xfrm>
            <a:off x="362713" y="161470"/>
            <a:ext cx="8911916" cy="684000"/>
          </a:xfrm>
          <a:prstGeom prst="rect">
            <a:avLst/>
          </a:prstGeom>
        </p:spPr>
        <p:txBody>
          <a:bodyPr vert="horz" lIns="0" tIns="36000" rIns="0" bIns="36000" rtlCol="0" anchor="ctr">
            <a:noAutofit/>
          </a:bodyPr>
          <a:lstStyle/>
          <a:p>
            <a:pPr lvl="0"/>
            <a:r>
              <a:rPr lang="en-US"/>
              <a:t>Click to edit title</a:t>
            </a:r>
          </a:p>
        </p:txBody>
      </p:sp>
      <p:sp>
        <p:nvSpPr>
          <p:cNvPr id="8" name="Footer Placeholder 7">
            <a:extLst>
              <a:ext uri="{FF2B5EF4-FFF2-40B4-BE49-F238E27FC236}">
                <a16:creationId xmlns:a16="http://schemas.microsoft.com/office/drawing/2014/main" id="{1EA1752F-D51E-0D41-BBC4-900B799480C7}"/>
              </a:ext>
            </a:extLst>
          </p:cNvPr>
          <p:cNvSpPr>
            <a:spLocks noGrp="1"/>
          </p:cNvSpPr>
          <p:nvPr>
            <p:ph type="ftr" sz="quarter" idx="3"/>
          </p:nvPr>
        </p:nvSpPr>
        <p:spPr>
          <a:xfrm>
            <a:off x="2774731" y="6310241"/>
            <a:ext cx="9084296" cy="230400"/>
          </a:xfrm>
          <a:prstGeom prst="rect">
            <a:avLst/>
          </a:prstGeom>
        </p:spPr>
        <p:txBody>
          <a:bodyPr vert="horz" lIns="36000" tIns="36000" rIns="36000" bIns="36000" rtlCol="0" anchor="ctr"/>
          <a:lstStyle>
            <a:lvl1pPr algn="r">
              <a:defRPr lang="en-US" sz="1400" b="0" i="0" smtClean="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pic>
        <p:nvPicPr>
          <p:cNvPr id="11" name="Picture 10">
            <a:extLst>
              <a:ext uri="{FF2B5EF4-FFF2-40B4-BE49-F238E27FC236}">
                <a16:creationId xmlns:a16="http://schemas.microsoft.com/office/drawing/2014/main" id="{6963FD1B-2945-9D4A-B758-A8D99159B6D1}"/>
              </a:ext>
            </a:extLst>
          </p:cNvPr>
          <p:cNvPicPr>
            <a:picLocks noChangeAspect="1"/>
          </p:cNvPicPr>
          <p:nvPr userDrawn="1"/>
        </p:nvPicPr>
        <p:blipFill>
          <a:blip r:embed="rId15"/>
          <a:stretch>
            <a:fillRect/>
          </a:stretch>
        </p:blipFill>
        <p:spPr>
          <a:xfrm>
            <a:off x="11411558" y="161471"/>
            <a:ext cx="459381" cy="653342"/>
          </a:xfrm>
          <a:prstGeom prst="rect">
            <a:avLst/>
          </a:prstGeom>
        </p:spPr>
      </p:pic>
      <p:sp>
        <p:nvSpPr>
          <p:cNvPr id="5" name="Text Placeholder 4"/>
          <p:cNvSpPr>
            <a:spLocks noGrp="1"/>
          </p:cNvSpPr>
          <p:nvPr>
            <p:ph type="body" idx="1"/>
          </p:nvPr>
        </p:nvSpPr>
        <p:spPr>
          <a:xfrm>
            <a:off x="362713" y="1270660"/>
            <a:ext cx="11496314" cy="488075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293381"/>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6" r:id="rId11"/>
  </p:sldLayoutIdLst>
  <p:hf hdr="0" ftr="0" dt="0"/>
  <p:txStyles>
    <p:titleStyle>
      <a:lvl1pPr algn="l" defTabSz="914400" rtl="0" eaLnBrk="1" latinLnBrk="0" hangingPunct="1">
        <a:lnSpc>
          <a:spcPct val="90000"/>
        </a:lnSpc>
        <a:spcBef>
          <a:spcPct val="0"/>
        </a:spcBef>
        <a:buNone/>
        <a:defRPr lang="en-US" sz="4000" b="0" i="0" kern="1200" noProof="0" dirty="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5425" marR="0" indent="-225425"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kumimoji="0" lang="en-US" sz="3200" b="0" i="0" u="none" strike="noStrike" kern="0" cap="none" spc="0" normalizeH="0" baseline="0" noProof="0" dirty="0" smtClean="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defRPr>
      </a:lvl1pPr>
      <a:lvl2pPr marL="628650" marR="0" indent="-403225" algn="l" defTabSz="914400" rtl="0" eaLnBrk="1" fontAlgn="base" latinLnBrk="0" hangingPunct="1">
        <a:lnSpc>
          <a:spcPct val="100000"/>
        </a:lnSpc>
        <a:spcBef>
          <a:spcPct val="20000"/>
        </a:spcBef>
        <a:spcAft>
          <a:spcPct val="0"/>
        </a:spcAft>
        <a:buClrTx/>
        <a:buSzPct val="100000"/>
        <a:buFontTx/>
        <a:buBlip>
          <a:blip r:embed="rId16"/>
        </a:buBlip>
        <a:tabLst/>
        <a:defRPr kumimoji="0" lang="en-US" sz="3200" b="0" i="0" u="none" strike="noStrike" kern="0" cap="none" spc="0" normalizeH="0" baseline="0" noProof="0" dirty="0" smtClean="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defRPr>
      </a:lvl2pPr>
      <a:lvl3pPr marL="855663" marR="0" indent="-227013" algn="l" defTabSz="895350" rtl="0" eaLnBrk="1" fontAlgn="base" latinLnBrk="0" hangingPunct="1">
        <a:lnSpc>
          <a:spcPct val="100000"/>
        </a:lnSpc>
        <a:spcBef>
          <a:spcPct val="20000"/>
        </a:spcBef>
        <a:spcAft>
          <a:spcPct val="0"/>
        </a:spcAft>
        <a:buClrTx/>
        <a:buSzPct val="80000"/>
        <a:buFont typeface="Arial"/>
        <a:buChar char="•"/>
        <a:tabLst/>
        <a:defRPr kumimoji="0" lang="en-US" sz="2400" b="0" i="0" u="none" strike="noStrike" kern="0" cap="none" spc="0" normalizeH="0" baseline="0" noProof="0" dirty="0" smtClean="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defRPr>
      </a:lvl3pPr>
      <a:lvl4pPr marL="1200150" marR="0" indent="-344488" algn="l" defTabSz="714375" rtl="0" eaLnBrk="1" fontAlgn="base" latinLnBrk="0" hangingPunct="1">
        <a:lnSpc>
          <a:spcPct val="100000"/>
        </a:lnSpc>
        <a:spcBef>
          <a:spcPct val="20000"/>
        </a:spcBef>
        <a:spcAft>
          <a:spcPct val="0"/>
        </a:spcAft>
        <a:buClrTx/>
        <a:buSzPct val="100000"/>
        <a:buFontTx/>
        <a:buBlip>
          <a:blip r:embed="rId16"/>
        </a:buBlip>
        <a:tabLst/>
        <a:defRPr kumimoji="0" lang="en-US" sz="2400" b="0" i="0" u="none" strike="noStrike" kern="0" cap="none" spc="0" normalizeH="0" baseline="0" noProof="0" dirty="0" smtClean="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defRPr>
      </a:lvl4pPr>
      <a:lvl5pPr marL="1425575" marR="0" indent="-166688" algn="l" defTabSz="914400" rtl="0" eaLnBrk="1" fontAlgn="base" latinLnBrk="0" hangingPunct="1">
        <a:lnSpc>
          <a:spcPct val="100000"/>
        </a:lnSpc>
        <a:spcBef>
          <a:spcPct val="20000"/>
        </a:spcBef>
        <a:spcAft>
          <a:spcPct val="0"/>
        </a:spcAft>
        <a:buClrTx/>
        <a:buSzTx/>
        <a:buFontTx/>
        <a:buChar char="»"/>
        <a:tabLst/>
        <a:defRPr kumimoji="0" lang="en-US" sz="1000" b="0" i="0" u="none" strike="noStrike" kern="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B120ED6A-9B85-4407-9D45-1136FF687F8B}"/>
              </a:ext>
            </a:extLst>
          </p:cNvPr>
          <p:cNvPicPr>
            <a:picLocks noChangeAspect="1"/>
          </p:cNvPicPr>
          <p:nvPr userDrawn="1"/>
        </p:nvPicPr>
        <p:blipFill>
          <a:blip r:embed="rId14"/>
          <a:stretch>
            <a:fillRect/>
          </a:stretch>
        </p:blipFill>
        <p:spPr>
          <a:xfrm>
            <a:off x="7627520" y="3464"/>
            <a:ext cx="4564481" cy="6854537"/>
          </a:xfrm>
          <a:prstGeom prst="rect">
            <a:avLst/>
          </a:prstGeom>
        </p:spPr>
      </p:pic>
      <p:sp>
        <p:nvSpPr>
          <p:cNvPr id="4" name="Date Placeholder 3"/>
          <p:cNvSpPr>
            <a:spLocks noGrp="1"/>
          </p:cNvSpPr>
          <p:nvPr>
            <p:ph type="dt" sz="half" idx="2"/>
          </p:nvPr>
        </p:nvSpPr>
        <p:spPr>
          <a:xfrm>
            <a:off x="2774733" y="6557549"/>
            <a:ext cx="9084295" cy="230400"/>
          </a:xfrm>
          <a:prstGeom prst="rect">
            <a:avLst/>
          </a:prstGeom>
        </p:spPr>
        <p:txBody>
          <a:bodyPr vert="horz" lIns="36000" tIns="36000" rIns="36000" bIns="36000" rtlCol="0" anchor="ctr"/>
          <a:lstStyle>
            <a:lvl1pPr algn="r">
              <a:defRPr sz="1400" b="0" i="0">
                <a:solidFill>
                  <a:schemeClr val="tx1">
                    <a:lumMod val="50000"/>
                    <a:lumOff val="50000"/>
                  </a:schemeClr>
                </a:solidFill>
                <a:effectLst/>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sp>
        <p:nvSpPr>
          <p:cNvPr id="6" name="Slide Number Placeholder 5"/>
          <p:cNvSpPr>
            <a:spLocks noGrp="1"/>
          </p:cNvSpPr>
          <p:nvPr>
            <p:ph type="sldNum" sz="quarter" idx="4"/>
          </p:nvPr>
        </p:nvSpPr>
        <p:spPr>
          <a:xfrm>
            <a:off x="356288" y="6557549"/>
            <a:ext cx="807720" cy="230400"/>
          </a:xfrm>
          <a:prstGeom prst="rect">
            <a:avLst/>
          </a:prstGeom>
        </p:spPr>
        <p:txBody>
          <a:bodyPr vert="horz" lIns="36000" tIns="36000" rIns="36000" bIns="36000" rtlCol="0" anchor="ctr"/>
          <a:lstStyle>
            <a:lvl1pPr algn="l">
              <a:defRPr lang="en-US" sz="1400" b="0" i="0" kern="1200" noProof="0" smtClean="0">
                <a:solidFill>
                  <a:schemeClr val="tx1">
                    <a:lumMod val="50000"/>
                    <a:lumOff val="50000"/>
                  </a:schemeClr>
                </a:solidFill>
                <a:latin typeface="Calibri Light" panose="020F0302020204030204" pitchFamily="34" charset="0"/>
                <a:ea typeface="+mj-ea"/>
                <a:cs typeface="Calibri Light" panose="020F0302020204030204" pitchFamily="34" charset="0"/>
              </a:defRPr>
            </a:lvl1pPr>
          </a:lstStyle>
          <a:p>
            <a:fld id="{838B0777-827F-8D42-90B1-61394C340E65}" type="slidenum">
              <a:rPr lang="en-GB" smtClean="0"/>
              <a:pPr/>
              <a:t>‹#›</a:t>
            </a:fld>
            <a:endParaRPr lang="en-GB" dirty="0"/>
          </a:p>
        </p:txBody>
      </p:sp>
      <p:sp>
        <p:nvSpPr>
          <p:cNvPr id="7" name="Title Placeholder 6">
            <a:extLst>
              <a:ext uri="{FF2B5EF4-FFF2-40B4-BE49-F238E27FC236}">
                <a16:creationId xmlns:a16="http://schemas.microsoft.com/office/drawing/2014/main" id="{A2480010-F678-B344-A032-37DB46F8167F}"/>
              </a:ext>
            </a:extLst>
          </p:cNvPr>
          <p:cNvSpPr>
            <a:spLocks noGrp="1"/>
          </p:cNvSpPr>
          <p:nvPr>
            <p:ph type="title"/>
          </p:nvPr>
        </p:nvSpPr>
        <p:spPr>
          <a:xfrm>
            <a:off x="362713" y="197422"/>
            <a:ext cx="8911916" cy="612000"/>
          </a:xfrm>
          <a:prstGeom prst="rect">
            <a:avLst/>
          </a:prstGeom>
        </p:spPr>
        <p:txBody>
          <a:bodyPr vert="horz" lIns="0" tIns="36000" rIns="0" bIns="36000" rtlCol="0" anchor="ctr">
            <a:noAutofit/>
          </a:bodyPr>
          <a:lstStyle/>
          <a:p>
            <a:pPr lvl="0"/>
            <a:r>
              <a:rPr lang="en-US"/>
              <a:t>Click to edit title</a:t>
            </a:r>
          </a:p>
        </p:txBody>
      </p:sp>
      <p:sp>
        <p:nvSpPr>
          <p:cNvPr id="8" name="Footer Placeholder 7">
            <a:extLst>
              <a:ext uri="{FF2B5EF4-FFF2-40B4-BE49-F238E27FC236}">
                <a16:creationId xmlns:a16="http://schemas.microsoft.com/office/drawing/2014/main" id="{1EA1752F-D51E-0D41-BBC4-900B799480C7}"/>
              </a:ext>
            </a:extLst>
          </p:cNvPr>
          <p:cNvSpPr>
            <a:spLocks noGrp="1"/>
          </p:cNvSpPr>
          <p:nvPr>
            <p:ph type="ftr" sz="quarter" idx="3"/>
          </p:nvPr>
        </p:nvSpPr>
        <p:spPr>
          <a:xfrm>
            <a:off x="2774731" y="6310241"/>
            <a:ext cx="9084296" cy="230400"/>
          </a:xfrm>
          <a:prstGeom prst="rect">
            <a:avLst/>
          </a:prstGeom>
        </p:spPr>
        <p:txBody>
          <a:bodyPr vert="horz" lIns="36000" tIns="36000" rIns="36000" bIns="36000" rtlCol="0" anchor="ctr"/>
          <a:lstStyle>
            <a:lvl1pPr algn="r">
              <a:defRPr lang="en-US" sz="1400" b="0" i="0" smtClean="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endParaRPr lang="en-GB" dirty="0"/>
          </a:p>
        </p:txBody>
      </p:sp>
      <p:pic>
        <p:nvPicPr>
          <p:cNvPr id="11" name="Picture 10">
            <a:extLst>
              <a:ext uri="{FF2B5EF4-FFF2-40B4-BE49-F238E27FC236}">
                <a16:creationId xmlns:a16="http://schemas.microsoft.com/office/drawing/2014/main" id="{6963FD1B-2945-9D4A-B758-A8D99159B6D1}"/>
              </a:ext>
            </a:extLst>
          </p:cNvPr>
          <p:cNvPicPr>
            <a:picLocks noChangeAspect="1"/>
          </p:cNvPicPr>
          <p:nvPr userDrawn="1"/>
        </p:nvPicPr>
        <p:blipFill>
          <a:blip r:embed="rId15"/>
          <a:stretch>
            <a:fillRect/>
          </a:stretch>
        </p:blipFill>
        <p:spPr>
          <a:xfrm>
            <a:off x="11411558" y="161471"/>
            <a:ext cx="459381" cy="653342"/>
          </a:xfrm>
          <a:prstGeom prst="rect">
            <a:avLst/>
          </a:prstGeom>
        </p:spPr>
      </p:pic>
      <p:sp>
        <p:nvSpPr>
          <p:cNvPr id="5" name="Text Placeholder 4"/>
          <p:cNvSpPr>
            <a:spLocks noGrp="1"/>
          </p:cNvSpPr>
          <p:nvPr>
            <p:ph type="body" idx="1"/>
          </p:nvPr>
        </p:nvSpPr>
        <p:spPr>
          <a:xfrm>
            <a:off x="362713" y="1270660"/>
            <a:ext cx="11496314" cy="488075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9589236"/>
      </p:ext>
    </p:extLst>
  </p:cSld>
  <p:clrMap bg1="lt1" tx1="dk1" bg2="lt2" tx2="dk2" accent1="accent1" accent2="accent2" accent3="accent3" accent4="accent4" accent5="accent5" accent6="accent6" hlink="hlink" folHlink="folHlink"/>
  <p:sldLayoutIdLst>
    <p:sldLayoutId id="2147483689" r:id="rId1"/>
    <p:sldLayoutId id="2147483699" r:id="rId2"/>
    <p:sldLayoutId id="2147483690" r:id="rId3"/>
    <p:sldLayoutId id="2147483691" r:id="rId4"/>
    <p:sldLayoutId id="2147483692" r:id="rId5"/>
    <p:sldLayoutId id="2147483698" r:id="rId6"/>
    <p:sldLayoutId id="2147483693" r:id="rId7"/>
    <p:sldLayoutId id="2147483694" r:id="rId8"/>
    <p:sldLayoutId id="2147483695" r:id="rId9"/>
    <p:sldLayoutId id="2147483702" r:id="rId10"/>
    <p:sldLayoutId id="2147483743" r:id="rId11"/>
    <p:sldLayoutId id="2147483744" r:id="rId12"/>
  </p:sldLayoutIdLst>
  <p:hf hdr="0" ftr="0" dt="0"/>
  <p:txStyles>
    <p:titleStyle>
      <a:lvl1pPr algn="l" defTabSz="914400" rtl="0" eaLnBrk="1" latinLnBrk="0" hangingPunct="1">
        <a:lnSpc>
          <a:spcPct val="90000"/>
        </a:lnSpc>
        <a:spcBef>
          <a:spcPct val="0"/>
        </a:spcBef>
        <a:buNone/>
        <a:defRPr lang="en-US" sz="4000" b="0" i="0" kern="1200" noProof="0" dirty="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5425" marR="0" indent="-225425" algn="l" defTabSz="914400" rtl="0" eaLnBrk="1" fontAlgn="base" latinLnBrk="0" hangingPunct="1">
        <a:lnSpc>
          <a:spcPct val="100000"/>
        </a:lnSpc>
        <a:spcBef>
          <a:spcPct val="20000"/>
        </a:spcBef>
        <a:spcAft>
          <a:spcPct val="0"/>
        </a:spcAft>
        <a:buClrTx/>
        <a:buSzPct val="80000"/>
        <a:buFont typeface="Arial" panose="020B0604020202020204" pitchFamily="34" charset="0"/>
        <a:buChar char="•"/>
        <a:tabLst/>
        <a:defRPr kumimoji="0" lang="en-US" sz="3200" b="0" i="0" u="none" strike="noStrike" kern="0" cap="none" spc="0" normalizeH="0" baseline="0" noProof="0" dirty="0" smtClean="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defRPr>
      </a:lvl1pPr>
      <a:lvl2pPr marL="628650" marR="0" indent="-403225" algn="l" defTabSz="914400" rtl="0" eaLnBrk="1" fontAlgn="base" latinLnBrk="0" hangingPunct="1">
        <a:lnSpc>
          <a:spcPct val="100000"/>
        </a:lnSpc>
        <a:spcBef>
          <a:spcPct val="20000"/>
        </a:spcBef>
        <a:spcAft>
          <a:spcPct val="0"/>
        </a:spcAft>
        <a:buClrTx/>
        <a:buSzPct val="100000"/>
        <a:buFontTx/>
        <a:buBlip>
          <a:blip r:embed="rId16"/>
        </a:buBlip>
        <a:tabLst/>
        <a:defRPr kumimoji="0" lang="en-US" sz="3200" b="0" i="0" u="none" strike="noStrike" kern="0" cap="none" spc="0" normalizeH="0" baseline="0" noProof="0" dirty="0" smtClean="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defRPr>
      </a:lvl2pPr>
      <a:lvl3pPr marL="855663" marR="0" indent="-227013" algn="l" defTabSz="895350" rtl="0" eaLnBrk="1" fontAlgn="base" latinLnBrk="0" hangingPunct="1">
        <a:lnSpc>
          <a:spcPct val="100000"/>
        </a:lnSpc>
        <a:spcBef>
          <a:spcPct val="20000"/>
        </a:spcBef>
        <a:spcAft>
          <a:spcPct val="0"/>
        </a:spcAft>
        <a:buClrTx/>
        <a:buSzPct val="80000"/>
        <a:buFont typeface="Arial"/>
        <a:buChar char="•"/>
        <a:tabLst/>
        <a:defRPr kumimoji="0" lang="en-US" sz="2800" b="0" i="0" u="none" strike="noStrike" kern="0" cap="none" spc="0" normalizeH="0" baseline="0" noProof="0" dirty="0" smtClean="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defRPr>
      </a:lvl3pPr>
      <a:lvl4pPr marL="1200150" marR="0" indent="-344488" algn="l" defTabSz="714375" rtl="0" eaLnBrk="1" fontAlgn="base" latinLnBrk="0" hangingPunct="1">
        <a:lnSpc>
          <a:spcPct val="100000"/>
        </a:lnSpc>
        <a:spcBef>
          <a:spcPct val="20000"/>
        </a:spcBef>
        <a:spcAft>
          <a:spcPct val="0"/>
        </a:spcAft>
        <a:buClrTx/>
        <a:buSzPct val="100000"/>
        <a:buFontTx/>
        <a:buBlip>
          <a:blip r:embed="rId16"/>
        </a:buBlip>
        <a:tabLst/>
        <a:defRPr kumimoji="0" lang="en-US" sz="2800" b="0" i="0" u="none" strike="noStrike" kern="0" cap="none" spc="0" normalizeH="0" baseline="0" noProof="0" dirty="0" smtClean="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defRPr>
      </a:lvl4pPr>
      <a:lvl5pPr marL="1425575" marR="0" indent="-166688" algn="l" defTabSz="914400" rtl="0" eaLnBrk="1" fontAlgn="base" latinLnBrk="0" hangingPunct="1">
        <a:lnSpc>
          <a:spcPct val="100000"/>
        </a:lnSpc>
        <a:spcBef>
          <a:spcPct val="20000"/>
        </a:spcBef>
        <a:spcAft>
          <a:spcPct val="0"/>
        </a:spcAft>
        <a:buClrTx/>
        <a:buSzTx/>
        <a:buFontTx/>
        <a:buChar char="»"/>
        <a:tabLst/>
        <a:defRPr kumimoji="0" lang="en-US" sz="1000" b="0" i="0" u="none" strike="noStrike" kern="0" cap="none" spc="0" normalizeH="0" baseline="0" noProof="0" dirty="0">
          <a:ln>
            <a:noFill/>
          </a:ln>
          <a:solidFill>
            <a:srgbClr val="000000"/>
          </a:solidFill>
          <a:effectLst/>
          <a:uLnTx/>
          <a:uFillTx/>
          <a:latin typeface="Tahoma" panose="020B0604030504040204" pitchFamily="34" charset="0"/>
          <a:ea typeface="Tahoma" panose="020B0604030504040204" pitchFamily="34" charset="0"/>
          <a:cs typeface="Tahom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8B164D5-1A33-8A4B-AFAD-249DDCD34AED}"/>
              </a:ext>
            </a:extLst>
          </p:cNvPr>
          <p:cNvSpPr>
            <a:spLocks noGrp="1"/>
          </p:cNvSpPr>
          <p:nvPr>
            <p:ph type="title"/>
          </p:nvPr>
        </p:nvSpPr>
        <p:spPr>
          <a:xfrm>
            <a:off x="591063" y="1961663"/>
            <a:ext cx="11229423" cy="1325563"/>
          </a:xfrm>
          <a:prstGeom prst="rect">
            <a:avLst/>
          </a:prstGeom>
        </p:spPr>
        <p:txBody>
          <a:bodyPr vert="horz" lIns="36000" tIns="36000" rIns="36000" bIns="36000" rtlCol="0" anchor="b">
            <a:normAutofit/>
          </a:bodyPr>
          <a:lstStyle/>
          <a:p>
            <a:r>
              <a:rPr lang="en-GB"/>
              <a:t>Click to </a:t>
            </a:r>
            <a:r>
              <a:rPr lang="en-GB" noProof="0"/>
              <a:t>edit</a:t>
            </a:r>
            <a:r>
              <a:rPr lang="en-GB"/>
              <a:t> title</a:t>
            </a:r>
          </a:p>
        </p:txBody>
      </p:sp>
      <p:pic>
        <p:nvPicPr>
          <p:cNvPr id="12" name="Picture 8">
            <a:extLst>
              <a:ext uri="{FF2B5EF4-FFF2-40B4-BE49-F238E27FC236}">
                <a16:creationId xmlns:a16="http://schemas.microsoft.com/office/drawing/2014/main" id="{95F1087B-A5F9-C84D-8FC7-3CA8ECEA127A}"/>
              </a:ext>
            </a:extLst>
          </p:cNvPr>
          <p:cNvPicPr>
            <a:picLocks noChangeAspect="1"/>
          </p:cNvPicPr>
          <p:nvPr userDrawn="1"/>
        </p:nvPicPr>
        <p:blipFill>
          <a:blip r:embed="rId9"/>
          <a:stretch>
            <a:fillRect/>
          </a:stretch>
        </p:blipFill>
        <p:spPr>
          <a:xfrm>
            <a:off x="9660876" y="293886"/>
            <a:ext cx="2159611" cy="452351"/>
          </a:xfrm>
          <a:prstGeom prst="rect">
            <a:avLst/>
          </a:prstGeom>
        </p:spPr>
      </p:pic>
      <p:pic>
        <p:nvPicPr>
          <p:cNvPr id="6" name="Picture 5">
            <a:extLst>
              <a:ext uri="{FF2B5EF4-FFF2-40B4-BE49-F238E27FC236}">
                <a16:creationId xmlns:a16="http://schemas.microsoft.com/office/drawing/2014/main" id="{C0FB13B4-4775-4053-913C-537D75D956CF}"/>
              </a:ext>
            </a:extLst>
          </p:cNvPr>
          <p:cNvPicPr>
            <a:picLocks noChangeAspect="1"/>
          </p:cNvPicPr>
          <p:nvPr userDrawn="1"/>
        </p:nvPicPr>
        <p:blipFill>
          <a:blip r:embed="rId10"/>
          <a:stretch>
            <a:fillRect/>
          </a:stretch>
        </p:blipFill>
        <p:spPr>
          <a:xfrm>
            <a:off x="0" y="0"/>
            <a:ext cx="12192000" cy="1961662"/>
          </a:xfrm>
          <a:prstGeom prst="rect">
            <a:avLst/>
          </a:prstGeom>
        </p:spPr>
      </p:pic>
      <p:pic>
        <p:nvPicPr>
          <p:cNvPr id="9" name="Picture 8">
            <a:extLst>
              <a:ext uri="{FF2B5EF4-FFF2-40B4-BE49-F238E27FC236}">
                <a16:creationId xmlns:a16="http://schemas.microsoft.com/office/drawing/2014/main" id="{6963FD1B-2945-9D4A-B758-A8D99159B6D1}"/>
              </a:ext>
            </a:extLst>
          </p:cNvPr>
          <p:cNvPicPr>
            <a:picLocks noChangeAspect="1"/>
          </p:cNvPicPr>
          <p:nvPr userDrawn="1"/>
        </p:nvPicPr>
        <p:blipFill>
          <a:blip r:embed="rId11"/>
          <a:stretch>
            <a:fillRect/>
          </a:stretch>
        </p:blipFill>
        <p:spPr>
          <a:xfrm>
            <a:off x="11411558" y="161471"/>
            <a:ext cx="459381" cy="653342"/>
          </a:xfrm>
          <a:prstGeom prst="rect">
            <a:avLst/>
          </a:prstGeom>
        </p:spPr>
      </p:pic>
      <p:pic>
        <p:nvPicPr>
          <p:cNvPr id="10" name="Picture 9">
            <a:extLst>
              <a:ext uri="{FF2B5EF4-FFF2-40B4-BE49-F238E27FC236}">
                <a16:creationId xmlns:a16="http://schemas.microsoft.com/office/drawing/2014/main" id="{13D0272A-EBA9-4B7B-A259-F6B18F1BC8B8}"/>
              </a:ext>
            </a:extLst>
          </p:cNvPr>
          <p:cNvPicPr>
            <a:picLocks noChangeAspect="1"/>
          </p:cNvPicPr>
          <p:nvPr userDrawn="1"/>
        </p:nvPicPr>
        <p:blipFill>
          <a:blip r:embed="rId12"/>
          <a:stretch>
            <a:fillRect/>
          </a:stretch>
        </p:blipFill>
        <p:spPr>
          <a:xfrm>
            <a:off x="0" y="5396524"/>
            <a:ext cx="12192000" cy="1461477"/>
          </a:xfrm>
          <a:prstGeom prst="rect">
            <a:avLst/>
          </a:prstGeom>
        </p:spPr>
      </p:pic>
    </p:spTree>
    <p:extLst>
      <p:ext uri="{BB962C8B-B14F-4D97-AF65-F5344CB8AC3E}">
        <p14:creationId xmlns:p14="http://schemas.microsoft.com/office/powerpoint/2010/main" val="3226862195"/>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Lst>
  <p:hf hdr="0" ftr="0" dt="0"/>
  <p:txStyles>
    <p:titleStyle>
      <a:lvl1pPr algn="l" defTabSz="914400" rtl="0" eaLnBrk="1" latinLnBrk="0" hangingPunct="1">
        <a:lnSpc>
          <a:spcPct val="90000"/>
        </a:lnSpc>
        <a:spcBef>
          <a:spcPct val="0"/>
        </a:spcBef>
        <a:buNone/>
        <a:defRPr lang="en-GB" sz="4000" b="0" kern="1200" noProof="0" smtClean="0">
          <a:solidFill>
            <a:schemeClr val="tx2"/>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GB" sz="2000" kern="1200" dirty="0">
          <a:solidFill>
            <a:schemeClr val="tx1"/>
          </a:solidFill>
          <a:latin typeface="+mj-lt"/>
          <a:ea typeface="+mj-ea"/>
          <a:cs typeface="Calibri"/>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899CC3-1EC6-4A10-8DD4-ADD8CFF3C3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8BD78E-1EBC-4A13-8DAD-8F8F9F1E51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EBA8CE-F175-4F75-A3AA-FEA04DBBA6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EC44D-4CB9-4A82-A7AF-E69C5B294141}" type="datetimeFigureOut">
              <a:rPr lang="en-GB" smtClean="0"/>
              <a:t>30/05/2023</a:t>
            </a:fld>
            <a:endParaRPr lang="en-GB" dirty="0"/>
          </a:p>
        </p:txBody>
      </p:sp>
      <p:sp>
        <p:nvSpPr>
          <p:cNvPr id="5" name="Footer Placeholder 4">
            <a:extLst>
              <a:ext uri="{FF2B5EF4-FFF2-40B4-BE49-F238E27FC236}">
                <a16:creationId xmlns:a16="http://schemas.microsoft.com/office/drawing/2014/main" id="{7B1030AF-F8AB-43E8-9D1C-9688A223BF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61F92D12-952D-452C-AF30-200400FC63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C879C-40EB-475C-B2FE-6CAB4F711D14}" type="slidenum">
              <a:rPr lang="en-GB" smtClean="0"/>
              <a:t>‹#›</a:t>
            </a:fld>
            <a:endParaRPr lang="en-GB" dirty="0"/>
          </a:p>
        </p:txBody>
      </p:sp>
    </p:spTree>
    <p:extLst>
      <p:ext uri="{BB962C8B-B14F-4D97-AF65-F5344CB8AC3E}">
        <p14:creationId xmlns:p14="http://schemas.microsoft.com/office/powerpoint/2010/main" val="3724609228"/>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CE8D8-01F8-4C8D-BE98-7A3556007D9B}" type="datetimeFigureOut">
              <a:rPr lang="en-GB" smtClean="0"/>
              <a:t>30/05/2023</a:t>
            </a:fld>
            <a:endParaRPr lang="en-GB"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B69B00-D13D-4FCF-A6BB-A3C91BFAC8D7}" type="slidenum">
              <a:rPr lang="en-GB" smtClean="0"/>
              <a:t>‹#›</a:t>
            </a:fld>
            <a:endParaRPr lang="en-GB" dirty="0"/>
          </a:p>
        </p:txBody>
      </p:sp>
    </p:spTree>
    <p:extLst>
      <p:ext uri="{BB962C8B-B14F-4D97-AF65-F5344CB8AC3E}">
        <p14:creationId xmlns:p14="http://schemas.microsoft.com/office/powerpoint/2010/main" val="1189413266"/>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50.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50.xml"/><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9.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43.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43.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4.xml"/><Relationship Id="rId1" Type="http://schemas.openxmlformats.org/officeDocument/2006/relationships/slideLayout" Target="../slideLayouts/slideLayout4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40.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0.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50.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39.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6DDA8CE9-E0A6-4FF2-823D-D0860760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11195564-33B9-434B-9641-764F5905A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grpSp>
        <p:nvGrpSpPr>
          <p:cNvPr id="37" name="Group 36">
            <a:extLst>
              <a:ext uri="{FF2B5EF4-FFF2-40B4-BE49-F238E27FC236}">
                <a16:creationId xmlns:a16="http://schemas.microsoft.com/office/drawing/2014/main" id="{1D18C537-E336-47C4-836B-C342A230F8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2475" y="1"/>
            <a:ext cx="4262009" cy="2602764"/>
            <a:chOff x="6867015" y="-1"/>
            <a:chExt cx="5324985" cy="3251912"/>
          </a:xfrm>
          <a:solidFill>
            <a:schemeClr val="accent5">
              <a:alpha val="5000"/>
            </a:schemeClr>
          </a:solidFill>
        </p:grpSpPr>
        <p:sp>
          <p:nvSpPr>
            <p:cNvPr id="38" name="Freeform: Shape 37">
              <a:extLst>
                <a:ext uri="{FF2B5EF4-FFF2-40B4-BE49-F238E27FC236}">
                  <a16:creationId xmlns:a16="http://schemas.microsoft.com/office/drawing/2014/main" id="{481F97D2-9A0D-4CA5-B9AF-27B558BCF1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6678A47C-892D-47C9-A5D8-F8860B1B05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D9E8FDFA-59ED-4D6F-BA20-10CDF8436C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E958D9A5-8003-4D92-8C05-787C630F7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a:extLst>
              <a:ext uri="{FF2B5EF4-FFF2-40B4-BE49-F238E27FC236}">
                <a16:creationId xmlns:a16="http://schemas.microsoft.com/office/drawing/2014/main" id="{5A1259D8-0C3A-4069-A22F-537BBBB61A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60995" y="62352"/>
            <a:ext cx="6028697" cy="6795648"/>
            <a:chOff x="6160995" y="62352"/>
            <a:chExt cx="6028697" cy="6795648"/>
          </a:xfrm>
        </p:grpSpPr>
        <p:sp>
          <p:nvSpPr>
            <p:cNvPr id="44" name="Freeform: Shape 43">
              <a:extLst>
                <a:ext uri="{FF2B5EF4-FFF2-40B4-BE49-F238E27FC236}">
                  <a16:creationId xmlns:a16="http://schemas.microsoft.com/office/drawing/2014/main" id="{D90700B4-CEB5-450F-9EA7-95E355B503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82080" y="81632"/>
              <a:ext cx="6007612" cy="6776368"/>
            </a:xfrm>
            <a:custGeom>
              <a:avLst/>
              <a:gdLst>
                <a:gd name="connsiteX0" fmla="*/ 4493599 w 6007612"/>
                <a:gd name="connsiteY0" fmla="*/ 0 h 6797829"/>
                <a:gd name="connsiteX1" fmla="*/ 5981837 w 6007612"/>
                <a:gd name="connsiteY1" fmla="*/ 314220 h 6797829"/>
                <a:gd name="connsiteX2" fmla="*/ 6007612 w 6007612"/>
                <a:gd name="connsiteY2" fmla="*/ 327088 h 6797829"/>
                <a:gd name="connsiteX3" fmla="*/ 6007612 w 6007612"/>
                <a:gd name="connsiteY3" fmla="*/ 1316637 h 6797829"/>
                <a:gd name="connsiteX4" fmla="*/ 5852405 w 6007612"/>
                <a:gd name="connsiteY4" fmla="*/ 1209899 h 6797829"/>
                <a:gd name="connsiteX5" fmla="*/ 5622498 w 6007612"/>
                <a:gd name="connsiteY5" fmla="*/ 1086619 h 6797829"/>
                <a:gd name="connsiteX6" fmla="*/ 4493032 w 6007612"/>
                <a:gd name="connsiteY6" fmla="*/ 851533 h 6797829"/>
                <a:gd name="connsiteX7" fmla="*/ 3155579 w 6007612"/>
                <a:gd name="connsiteY7" fmla="*/ 1108326 h 6797829"/>
                <a:gd name="connsiteX8" fmla="*/ 1963832 w 6007612"/>
                <a:gd name="connsiteY8" fmla="*/ 1817700 h 6797829"/>
                <a:gd name="connsiteX9" fmla="*/ 1144646 w 6007612"/>
                <a:gd name="connsiteY9" fmla="*/ 2832814 h 6797829"/>
                <a:gd name="connsiteX10" fmla="*/ 851249 w 6007612"/>
                <a:gd name="connsiteY10" fmla="*/ 3998599 h 6797829"/>
                <a:gd name="connsiteX11" fmla="*/ 1336319 w 6007612"/>
                <a:gd name="connsiteY11" fmla="*/ 5057837 h 6797829"/>
                <a:gd name="connsiteX12" fmla="*/ 1597084 w 6007612"/>
                <a:gd name="connsiteY12" fmla="*/ 5424583 h 6797829"/>
                <a:gd name="connsiteX13" fmla="*/ 2591910 w 6007612"/>
                <a:gd name="connsiteY13" fmla="*/ 6440122 h 6797829"/>
                <a:gd name="connsiteX14" fmla="*/ 3899854 w 6007612"/>
                <a:gd name="connsiteY14" fmla="*/ 6780621 h 6797829"/>
                <a:gd name="connsiteX15" fmla="*/ 4741172 w 6007612"/>
                <a:gd name="connsiteY15" fmla="*/ 6563979 h 6797829"/>
                <a:gd name="connsiteX16" fmla="*/ 5649171 w 6007612"/>
                <a:gd name="connsiteY16" fmla="*/ 5938452 h 6797829"/>
                <a:gd name="connsiteX17" fmla="*/ 5873475 w 6007612"/>
                <a:gd name="connsiteY17" fmla="*/ 5764656 h 6797829"/>
                <a:gd name="connsiteX18" fmla="*/ 6007612 w 6007612"/>
                <a:gd name="connsiteY18" fmla="*/ 5660343 h 6797829"/>
                <a:gd name="connsiteX19" fmla="*/ 6007612 w 6007612"/>
                <a:gd name="connsiteY19" fmla="*/ 6737454 h 6797829"/>
                <a:gd name="connsiteX20" fmla="*/ 5929386 w 6007612"/>
                <a:gd name="connsiteY20" fmla="*/ 6797829 h 6797829"/>
                <a:gd name="connsiteX21" fmla="*/ 1656512 w 6007612"/>
                <a:gd name="connsiteY21" fmla="*/ 6797829 h 6797829"/>
                <a:gd name="connsiteX22" fmla="*/ 1630254 w 6007612"/>
                <a:gd name="connsiteY22" fmla="*/ 6775222 h 6797829"/>
                <a:gd name="connsiteX23" fmla="*/ 892250 w 6007612"/>
                <a:gd name="connsiteY23" fmla="*/ 5902700 h 6797829"/>
                <a:gd name="connsiteX24" fmla="*/ 0 w 6007612"/>
                <a:gd name="connsiteY24" fmla="*/ 3998599 h 6797829"/>
                <a:gd name="connsiteX25" fmla="*/ 4493032 w 6007612"/>
                <a:gd name="connsiteY25"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07612" h="6797829">
                  <a:moveTo>
                    <a:pt x="4493599" y="0"/>
                  </a:moveTo>
                  <a:cubicBezTo>
                    <a:pt x="5048011" y="0"/>
                    <a:pt x="5546284" y="111886"/>
                    <a:pt x="5981837" y="314220"/>
                  </a:cubicBezTo>
                  <a:lnTo>
                    <a:pt x="6007612" y="327088"/>
                  </a:lnTo>
                  <a:lnTo>
                    <a:pt x="6007612" y="1316637"/>
                  </a:lnTo>
                  <a:lnTo>
                    <a:pt x="5852405" y="1209899"/>
                  </a:lnTo>
                  <a:cubicBezTo>
                    <a:pt x="5778266" y="1164709"/>
                    <a:pt x="5701526" y="1123535"/>
                    <a:pt x="5622498" y="1086619"/>
                  </a:cubicBezTo>
                  <a:cubicBezTo>
                    <a:pt x="5286822" y="930699"/>
                    <a:pt x="4906882" y="851533"/>
                    <a:pt x="4493032" y="851533"/>
                  </a:cubicBezTo>
                  <a:cubicBezTo>
                    <a:pt x="4056201" y="851533"/>
                    <a:pt x="3593263" y="940631"/>
                    <a:pt x="3155579" y="1108326"/>
                  </a:cubicBezTo>
                  <a:cubicBezTo>
                    <a:pt x="2721215" y="1275979"/>
                    <a:pt x="2318305" y="1515819"/>
                    <a:pt x="1963832" y="1817700"/>
                  </a:cubicBezTo>
                  <a:cubicBezTo>
                    <a:pt x="1617657" y="2114360"/>
                    <a:pt x="1334332" y="2465358"/>
                    <a:pt x="1144646" y="2832814"/>
                  </a:cubicBezTo>
                  <a:cubicBezTo>
                    <a:pt x="950561" y="3210060"/>
                    <a:pt x="851249" y="3602202"/>
                    <a:pt x="851249" y="3998599"/>
                  </a:cubicBezTo>
                  <a:cubicBezTo>
                    <a:pt x="851249" y="4377547"/>
                    <a:pt x="999792" y="4597311"/>
                    <a:pt x="1336319" y="5057837"/>
                  </a:cubicBezTo>
                  <a:cubicBezTo>
                    <a:pt x="1420450" y="5173181"/>
                    <a:pt x="1507419" y="5292497"/>
                    <a:pt x="1597084" y="5424583"/>
                  </a:cubicBezTo>
                  <a:cubicBezTo>
                    <a:pt x="1914175" y="5891917"/>
                    <a:pt x="2239493" y="6224189"/>
                    <a:pt x="2591910" y="6440122"/>
                  </a:cubicBezTo>
                  <a:cubicBezTo>
                    <a:pt x="2965467" y="6669393"/>
                    <a:pt x="3393219" y="6780621"/>
                    <a:pt x="3899854" y="6780621"/>
                  </a:cubicBezTo>
                  <a:cubicBezTo>
                    <a:pt x="4187861" y="6780621"/>
                    <a:pt x="4454583" y="6711812"/>
                    <a:pt x="4741172" y="6563979"/>
                  </a:cubicBezTo>
                  <a:cubicBezTo>
                    <a:pt x="5034852" y="6412173"/>
                    <a:pt x="5326263" y="6190848"/>
                    <a:pt x="5649171" y="5938452"/>
                  </a:cubicBezTo>
                  <a:cubicBezTo>
                    <a:pt x="5724931" y="5879291"/>
                    <a:pt x="5800409" y="5821406"/>
                    <a:pt x="5873475" y="5764656"/>
                  </a:cubicBezTo>
                  <a:lnTo>
                    <a:pt x="6007612" y="5660343"/>
                  </a:lnTo>
                  <a:lnTo>
                    <a:pt x="6007612" y="6737454"/>
                  </a:lnTo>
                  <a:lnTo>
                    <a:pt x="5929386"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0582300F-F646-4FC3-94FC-0582F4B5E0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0995" y="62352"/>
              <a:ext cx="6028697" cy="6795648"/>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Freeform: Shape 45">
              <a:extLst>
                <a:ext uri="{FF2B5EF4-FFF2-40B4-BE49-F238E27FC236}">
                  <a16:creationId xmlns:a16="http://schemas.microsoft.com/office/drawing/2014/main" id="{FBB8E8B8-1900-4326-8858-F375F5D8A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3721" y="81632"/>
              <a:ext cx="6025971" cy="6776368"/>
            </a:xfrm>
            <a:custGeom>
              <a:avLst/>
              <a:gdLst>
                <a:gd name="connsiteX0" fmla="*/ 6025971 w 6025971"/>
                <a:gd name="connsiteY0" fmla="*/ 5825635 h 6797829"/>
                <a:gd name="connsiteX1" fmla="*/ 6025971 w 6025971"/>
                <a:gd name="connsiteY1" fmla="*/ 6723285 h 6797829"/>
                <a:gd name="connsiteX2" fmla="*/ 5929386 w 6025971"/>
                <a:gd name="connsiteY2" fmla="*/ 6797829 h 6797829"/>
                <a:gd name="connsiteX3" fmla="*/ 4560411 w 6025971"/>
                <a:gd name="connsiteY3" fmla="*/ 6797829 h 6797829"/>
                <a:gd name="connsiteX4" fmla="*/ 4597731 w 6025971"/>
                <a:gd name="connsiteY4" fmla="*/ 6785305 h 6797829"/>
                <a:gd name="connsiteX5" fmla="*/ 5736707 w 6025971"/>
                <a:gd name="connsiteY5" fmla="*/ 6050108 h 6797829"/>
                <a:gd name="connsiteX6" fmla="*/ 5960301 w 6025971"/>
                <a:gd name="connsiteY6" fmla="*/ 5876738 h 6797829"/>
                <a:gd name="connsiteX7" fmla="*/ 4493599 w 6025971"/>
                <a:gd name="connsiteY7" fmla="*/ 0 h 6797829"/>
                <a:gd name="connsiteX8" fmla="*/ 5981837 w 6025971"/>
                <a:gd name="connsiteY8" fmla="*/ 314220 h 6797829"/>
                <a:gd name="connsiteX9" fmla="*/ 6025971 w 6025971"/>
                <a:gd name="connsiteY9" fmla="*/ 336254 h 6797829"/>
                <a:gd name="connsiteX10" fmla="*/ 6025971 w 6025971"/>
                <a:gd name="connsiteY10" fmla="*/ 1157325 h 6797829"/>
                <a:gd name="connsiteX11" fmla="*/ 5925889 w 6025971"/>
                <a:gd name="connsiteY11" fmla="*/ 1088522 h 6797829"/>
                <a:gd name="connsiteX12" fmla="*/ 5682227 w 6025971"/>
                <a:gd name="connsiteY12" fmla="*/ 957939 h 6797829"/>
                <a:gd name="connsiteX13" fmla="*/ 4493032 w 6025971"/>
                <a:gd name="connsiteY13" fmla="*/ 709658 h 6797829"/>
                <a:gd name="connsiteX14" fmla="*/ 3104646 w 6025971"/>
                <a:gd name="connsiteY14" fmla="*/ 976666 h 6797829"/>
                <a:gd name="connsiteX15" fmla="*/ 1871612 w 6025971"/>
                <a:gd name="connsiteY15" fmla="*/ 1710017 h 6797829"/>
                <a:gd name="connsiteX16" fmla="*/ 1018661 w 6025971"/>
                <a:gd name="connsiteY16" fmla="*/ 2767694 h 6797829"/>
                <a:gd name="connsiteX17" fmla="*/ 709374 w 6025971"/>
                <a:gd name="connsiteY17" fmla="*/ 3998599 h 6797829"/>
                <a:gd name="connsiteX18" fmla="*/ 1221258 w 6025971"/>
                <a:gd name="connsiteY18" fmla="*/ 5141684 h 6797829"/>
                <a:gd name="connsiteX19" fmla="*/ 1479187 w 6025971"/>
                <a:gd name="connsiteY19" fmla="*/ 5504459 h 6797829"/>
                <a:gd name="connsiteX20" fmla="*/ 3021272 w 6025971"/>
                <a:gd name="connsiteY20" fmla="*/ 6793670 h 6797829"/>
                <a:gd name="connsiteX21" fmla="*/ 3035805 w 6025971"/>
                <a:gd name="connsiteY21" fmla="*/ 6797829 h 6797829"/>
                <a:gd name="connsiteX22" fmla="*/ 1656512 w 6025971"/>
                <a:gd name="connsiteY22" fmla="*/ 6797829 h 6797829"/>
                <a:gd name="connsiteX23" fmla="*/ 1630254 w 6025971"/>
                <a:gd name="connsiteY23" fmla="*/ 6775222 h 6797829"/>
                <a:gd name="connsiteX24" fmla="*/ 892250 w 6025971"/>
                <a:gd name="connsiteY24" fmla="*/ 5902700 h 6797829"/>
                <a:gd name="connsiteX25" fmla="*/ 0 w 6025971"/>
                <a:gd name="connsiteY25" fmla="*/ 3998599 h 6797829"/>
                <a:gd name="connsiteX26" fmla="*/ 4493032 w 6025971"/>
                <a:gd name="connsiteY26"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025971" h="6797829">
                  <a:moveTo>
                    <a:pt x="6025971" y="5825635"/>
                  </a:moveTo>
                  <a:lnTo>
                    <a:pt x="6025971" y="6723285"/>
                  </a:lnTo>
                  <a:lnTo>
                    <a:pt x="5929386" y="6797829"/>
                  </a:lnTo>
                  <a:lnTo>
                    <a:pt x="4560411" y="6797829"/>
                  </a:lnTo>
                  <a:lnTo>
                    <a:pt x="4597731" y="6785305"/>
                  </a:lnTo>
                  <a:cubicBezTo>
                    <a:pt x="4964953" y="6637825"/>
                    <a:pt x="5315251" y="6379435"/>
                    <a:pt x="5736707" y="6050108"/>
                  </a:cubicBezTo>
                  <a:cubicBezTo>
                    <a:pt x="5812043" y="5991230"/>
                    <a:pt x="5887377" y="5933488"/>
                    <a:pt x="5960301" y="5876738"/>
                  </a:cubicBezTo>
                  <a:close/>
                  <a:moveTo>
                    <a:pt x="4493599" y="0"/>
                  </a:moveTo>
                  <a:cubicBezTo>
                    <a:pt x="5048011" y="0"/>
                    <a:pt x="5546284" y="111886"/>
                    <a:pt x="5981837" y="314220"/>
                  </a:cubicBezTo>
                  <a:lnTo>
                    <a:pt x="6025971" y="336254"/>
                  </a:lnTo>
                  <a:lnTo>
                    <a:pt x="6025971" y="1157325"/>
                  </a:lnTo>
                  <a:lnTo>
                    <a:pt x="5925889" y="1088522"/>
                  </a:lnTo>
                  <a:cubicBezTo>
                    <a:pt x="5847314" y="1040649"/>
                    <a:pt x="5765982" y="997036"/>
                    <a:pt x="5682227" y="957939"/>
                  </a:cubicBezTo>
                  <a:cubicBezTo>
                    <a:pt x="5327823" y="793222"/>
                    <a:pt x="4927595" y="709658"/>
                    <a:pt x="4493032" y="709658"/>
                  </a:cubicBezTo>
                  <a:cubicBezTo>
                    <a:pt x="4031940" y="709658"/>
                    <a:pt x="3564888" y="799465"/>
                    <a:pt x="3104646" y="976666"/>
                  </a:cubicBezTo>
                  <a:cubicBezTo>
                    <a:pt x="2655243" y="1149867"/>
                    <a:pt x="2238358" y="1397822"/>
                    <a:pt x="1871612" y="1710017"/>
                  </a:cubicBezTo>
                  <a:cubicBezTo>
                    <a:pt x="1506427" y="2022852"/>
                    <a:pt x="1219414" y="2378815"/>
                    <a:pt x="1018661" y="2767694"/>
                  </a:cubicBezTo>
                  <a:cubicBezTo>
                    <a:pt x="813368" y="3165227"/>
                    <a:pt x="709374" y="3579358"/>
                    <a:pt x="709374" y="3998599"/>
                  </a:cubicBezTo>
                  <a:cubicBezTo>
                    <a:pt x="709374" y="4421103"/>
                    <a:pt x="875510" y="4667680"/>
                    <a:pt x="1221258" y="5141684"/>
                  </a:cubicBezTo>
                  <a:cubicBezTo>
                    <a:pt x="1304681" y="5256035"/>
                    <a:pt x="1390941" y="5374217"/>
                    <a:pt x="1479187" y="5504459"/>
                  </a:cubicBezTo>
                  <a:cubicBezTo>
                    <a:pt x="1942790" y="6187719"/>
                    <a:pt x="2430063" y="6601673"/>
                    <a:pt x="3021272" y="6793670"/>
                  </a:cubicBezTo>
                  <a:lnTo>
                    <a:pt x="3035805"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Titel 4">
            <a:extLst>
              <a:ext uri="{FF2B5EF4-FFF2-40B4-BE49-F238E27FC236}">
                <a16:creationId xmlns:a16="http://schemas.microsoft.com/office/drawing/2014/main" id="{780ACF5D-4603-AB44-A047-18BAB3DD2506}"/>
              </a:ext>
            </a:extLst>
          </p:cNvPr>
          <p:cNvSpPr>
            <a:spLocks noGrp="1"/>
          </p:cNvSpPr>
          <p:nvPr>
            <p:ph type="title"/>
          </p:nvPr>
        </p:nvSpPr>
        <p:spPr>
          <a:xfrm>
            <a:off x="804672" y="1055098"/>
            <a:ext cx="5760719" cy="4747805"/>
          </a:xfrm>
        </p:spPr>
        <p:txBody>
          <a:bodyPr vert="horz" lIns="91440" tIns="45720" rIns="91440" bIns="45720" rtlCol="0" anchor="ctr">
            <a:normAutofit/>
          </a:bodyPr>
          <a:lstStyle/>
          <a:p>
            <a:r>
              <a:rPr lang="en-US" sz="4000" kern="1200" dirty="0">
                <a:latin typeface="+mj-lt"/>
                <a:ea typeface="+mj-ea"/>
                <a:cs typeface="+mj-cs"/>
              </a:rPr>
              <a:t>DELIVERABLE 1</a:t>
            </a:r>
            <a:br>
              <a:rPr lang="en-US" sz="4000" kern="1200" dirty="0">
                <a:latin typeface="+mj-lt"/>
                <a:ea typeface="+mj-ea"/>
                <a:cs typeface="+mj-cs"/>
              </a:rPr>
            </a:br>
            <a:r>
              <a:rPr lang="en-US" sz="4000" dirty="0">
                <a:latin typeface="+mj-lt"/>
                <a:ea typeface="+mj-ea"/>
                <a:cs typeface="+mj-cs"/>
              </a:rPr>
              <a:t>Review of the Literature on Lifestyles</a:t>
            </a:r>
            <a:endParaRPr lang="en-US" sz="4000" kern="1200" dirty="0">
              <a:latin typeface="+mj-lt"/>
              <a:ea typeface="+mj-ea"/>
              <a:cs typeface="+mj-cs"/>
            </a:endParaRPr>
          </a:p>
        </p:txBody>
      </p:sp>
      <p:sp>
        <p:nvSpPr>
          <p:cNvPr id="8" name="Titel 4">
            <a:extLst>
              <a:ext uri="{FF2B5EF4-FFF2-40B4-BE49-F238E27FC236}">
                <a16:creationId xmlns:a16="http://schemas.microsoft.com/office/drawing/2014/main" id="{E50408E7-617F-402D-A8BB-D971947F1CA3}"/>
              </a:ext>
            </a:extLst>
          </p:cNvPr>
          <p:cNvSpPr txBox="1">
            <a:spLocks/>
          </p:cNvSpPr>
          <p:nvPr/>
        </p:nvSpPr>
        <p:spPr>
          <a:xfrm>
            <a:off x="580612" y="1876984"/>
            <a:ext cx="7713641" cy="471340"/>
          </a:xfrm>
          <a:prstGeom prst="rect">
            <a:avLst/>
          </a:prstGeom>
        </p:spPr>
        <p:txBody>
          <a:bodyPr vert="horz" lIns="36000" tIns="36000" rIns="36000" bIns="36000" rtlCol="0" anchor="b">
            <a:noAutofit/>
          </a:bodyPr>
          <a:lstStyle>
            <a:lvl1pPr algn="l" defTabSz="914400" rtl="0" eaLnBrk="1" latinLnBrk="0" hangingPunct="1">
              <a:lnSpc>
                <a:spcPct val="90000"/>
              </a:lnSpc>
              <a:spcBef>
                <a:spcPct val="0"/>
              </a:spcBef>
              <a:buNone/>
              <a:defRPr lang="en-GB" sz="4000" b="0" kern="1200" noProof="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endParaRPr lang="en-US" sz="2400" dirty="0"/>
          </a:p>
        </p:txBody>
      </p:sp>
      <p:pic>
        <p:nvPicPr>
          <p:cNvPr id="9" name="Picture 8" descr="Logo&#10;&#10;Description automatically generated">
            <a:extLst>
              <a:ext uri="{FF2B5EF4-FFF2-40B4-BE49-F238E27FC236}">
                <a16:creationId xmlns:a16="http://schemas.microsoft.com/office/drawing/2014/main" id="{64ED3122-8CED-4AE9-80B0-867F4F6ACF37}"/>
              </a:ext>
            </a:extLst>
          </p:cNvPr>
          <p:cNvPicPr>
            <a:picLocks noChangeAspect="1"/>
          </p:cNvPicPr>
          <p:nvPr/>
        </p:nvPicPr>
        <p:blipFill>
          <a:blip r:embed="rId3"/>
          <a:stretch>
            <a:fillRect/>
          </a:stretch>
        </p:blipFill>
        <p:spPr>
          <a:xfrm>
            <a:off x="10385447" y="187857"/>
            <a:ext cx="1577813" cy="1022423"/>
          </a:xfrm>
          <a:prstGeom prst="rect">
            <a:avLst/>
          </a:prstGeom>
        </p:spPr>
      </p:pic>
    </p:spTree>
    <p:extLst>
      <p:ext uri="{BB962C8B-B14F-4D97-AF65-F5344CB8AC3E}">
        <p14:creationId xmlns:p14="http://schemas.microsoft.com/office/powerpoint/2010/main" val="686140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6DDA8CE9-E0A6-4FF2-823D-D0860760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11195564-33B9-434B-9641-764F5905A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37" name="Group 36">
            <a:extLst>
              <a:ext uri="{FF2B5EF4-FFF2-40B4-BE49-F238E27FC236}">
                <a16:creationId xmlns:a16="http://schemas.microsoft.com/office/drawing/2014/main" id="{1D18C537-E336-47C4-836B-C342A230F8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2475" y="1"/>
            <a:ext cx="4262009" cy="2602764"/>
            <a:chOff x="6867015" y="-1"/>
            <a:chExt cx="5324985" cy="3251912"/>
          </a:xfrm>
          <a:solidFill>
            <a:schemeClr val="accent5">
              <a:alpha val="5000"/>
            </a:schemeClr>
          </a:solidFill>
        </p:grpSpPr>
        <p:sp>
          <p:nvSpPr>
            <p:cNvPr id="38" name="Freeform: Shape 37">
              <a:extLst>
                <a:ext uri="{FF2B5EF4-FFF2-40B4-BE49-F238E27FC236}">
                  <a16:creationId xmlns:a16="http://schemas.microsoft.com/office/drawing/2014/main" id="{481F97D2-9A0D-4CA5-B9AF-27B558BCF1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Freeform: Shape 38">
              <a:extLst>
                <a:ext uri="{FF2B5EF4-FFF2-40B4-BE49-F238E27FC236}">
                  <a16:creationId xmlns:a16="http://schemas.microsoft.com/office/drawing/2014/main" id="{6678A47C-892D-47C9-A5D8-F8860B1B05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0" name="Freeform: Shape 39">
              <a:extLst>
                <a:ext uri="{FF2B5EF4-FFF2-40B4-BE49-F238E27FC236}">
                  <a16:creationId xmlns:a16="http://schemas.microsoft.com/office/drawing/2014/main" id="{D9E8FDFA-59ED-4D6F-BA20-10CDF8436C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1" name="Freeform: Shape 40">
              <a:extLst>
                <a:ext uri="{FF2B5EF4-FFF2-40B4-BE49-F238E27FC236}">
                  <a16:creationId xmlns:a16="http://schemas.microsoft.com/office/drawing/2014/main" id="{E958D9A5-8003-4D92-8C05-787C630F7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43" name="Group 42">
            <a:extLst>
              <a:ext uri="{FF2B5EF4-FFF2-40B4-BE49-F238E27FC236}">
                <a16:creationId xmlns:a16="http://schemas.microsoft.com/office/drawing/2014/main" id="{5A1259D8-0C3A-4069-A22F-537BBBB61A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60995" y="62352"/>
            <a:ext cx="6028697" cy="6795648"/>
            <a:chOff x="6160995" y="62352"/>
            <a:chExt cx="6028697" cy="6795648"/>
          </a:xfrm>
        </p:grpSpPr>
        <p:sp>
          <p:nvSpPr>
            <p:cNvPr id="44" name="Freeform: Shape 43">
              <a:extLst>
                <a:ext uri="{FF2B5EF4-FFF2-40B4-BE49-F238E27FC236}">
                  <a16:creationId xmlns:a16="http://schemas.microsoft.com/office/drawing/2014/main" id="{D90700B4-CEB5-450F-9EA7-95E355B503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82080" y="81632"/>
              <a:ext cx="6007612" cy="6776368"/>
            </a:xfrm>
            <a:custGeom>
              <a:avLst/>
              <a:gdLst>
                <a:gd name="connsiteX0" fmla="*/ 4493599 w 6007612"/>
                <a:gd name="connsiteY0" fmla="*/ 0 h 6797829"/>
                <a:gd name="connsiteX1" fmla="*/ 5981837 w 6007612"/>
                <a:gd name="connsiteY1" fmla="*/ 314220 h 6797829"/>
                <a:gd name="connsiteX2" fmla="*/ 6007612 w 6007612"/>
                <a:gd name="connsiteY2" fmla="*/ 327088 h 6797829"/>
                <a:gd name="connsiteX3" fmla="*/ 6007612 w 6007612"/>
                <a:gd name="connsiteY3" fmla="*/ 1316637 h 6797829"/>
                <a:gd name="connsiteX4" fmla="*/ 5852405 w 6007612"/>
                <a:gd name="connsiteY4" fmla="*/ 1209899 h 6797829"/>
                <a:gd name="connsiteX5" fmla="*/ 5622498 w 6007612"/>
                <a:gd name="connsiteY5" fmla="*/ 1086619 h 6797829"/>
                <a:gd name="connsiteX6" fmla="*/ 4493032 w 6007612"/>
                <a:gd name="connsiteY6" fmla="*/ 851533 h 6797829"/>
                <a:gd name="connsiteX7" fmla="*/ 3155579 w 6007612"/>
                <a:gd name="connsiteY7" fmla="*/ 1108326 h 6797829"/>
                <a:gd name="connsiteX8" fmla="*/ 1963832 w 6007612"/>
                <a:gd name="connsiteY8" fmla="*/ 1817700 h 6797829"/>
                <a:gd name="connsiteX9" fmla="*/ 1144646 w 6007612"/>
                <a:gd name="connsiteY9" fmla="*/ 2832814 h 6797829"/>
                <a:gd name="connsiteX10" fmla="*/ 851249 w 6007612"/>
                <a:gd name="connsiteY10" fmla="*/ 3998599 h 6797829"/>
                <a:gd name="connsiteX11" fmla="*/ 1336319 w 6007612"/>
                <a:gd name="connsiteY11" fmla="*/ 5057837 h 6797829"/>
                <a:gd name="connsiteX12" fmla="*/ 1597084 w 6007612"/>
                <a:gd name="connsiteY12" fmla="*/ 5424583 h 6797829"/>
                <a:gd name="connsiteX13" fmla="*/ 2591910 w 6007612"/>
                <a:gd name="connsiteY13" fmla="*/ 6440122 h 6797829"/>
                <a:gd name="connsiteX14" fmla="*/ 3899854 w 6007612"/>
                <a:gd name="connsiteY14" fmla="*/ 6780621 h 6797829"/>
                <a:gd name="connsiteX15" fmla="*/ 4741172 w 6007612"/>
                <a:gd name="connsiteY15" fmla="*/ 6563979 h 6797829"/>
                <a:gd name="connsiteX16" fmla="*/ 5649171 w 6007612"/>
                <a:gd name="connsiteY16" fmla="*/ 5938452 h 6797829"/>
                <a:gd name="connsiteX17" fmla="*/ 5873475 w 6007612"/>
                <a:gd name="connsiteY17" fmla="*/ 5764656 h 6797829"/>
                <a:gd name="connsiteX18" fmla="*/ 6007612 w 6007612"/>
                <a:gd name="connsiteY18" fmla="*/ 5660343 h 6797829"/>
                <a:gd name="connsiteX19" fmla="*/ 6007612 w 6007612"/>
                <a:gd name="connsiteY19" fmla="*/ 6737454 h 6797829"/>
                <a:gd name="connsiteX20" fmla="*/ 5929386 w 6007612"/>
                <a:gd name="connsiteY20" fmla="*/ 6797829 h 6797829"/>
                <a:gd name="connsiteX21" fmla="*/ 1656512 w 6007612"/>
                <a:gd name="connsiteY21" fmla="*/ 6797829 h 6797829"/>
                <a:gd name="connsiteX22" fmla="*/ 1630254 w 6007612"/>
                <a:gd name="connsiteY22" fmla="*/ 6775222 h 6797829"/>
                <a:gd name="connsiteX23" fmla="*/ 892250 w 6007612"/>
                <a:gd name="connsiteY23" fmla="*/ 5902700 h 6797829"/>
                <a:gd name="connsiteX24" fmla="*/ 0 w 6007612"/>
                <a:gd name="connsiteY24" fmla="*/ 3998599 h 6797829"/>
                <a:gd name="connsiteX25" fmla="*/ 4493032 w 6007612"/>
                <a:gd name="connsiteY25"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07612" h="6797829">
                  <a:moveTo>
                    <a:pt x="4493599" y="0"/>
                  </a:moveTo>
                  <a:cubicBezTo>
                    <a:pt x="5048011" y="0"/>
                    <a:pt x="5546284" y="111886"/>
                    <a:pt x="5981837" y="314220"/>
                  </a:cubicBezTo>
                  <a:lnTo>
                    <a:pt x="6007612" y="327088"/>
                  </a:lnTo>
                  <a:lnTo>
                    <a:pt x="6007612" y="1316637"/>
                  </a:lnTo>
                  <a:lnTo>
                    <a:pt x="5852405" y="1209899"/>
                  </a:lnTo>
                  <a:cubicBezTo>
                    <a:pt x="5778266" y="1164709"/>
                    <a:pt x="5701526" y="1123535"/>
                    <a:pt x="5622498" y="1086619"/>
                  </a:cubicBezTo>
                  <a:cubicBezTo>
                    <a:pt x="5286822" y="930699"/>
                    <a:pt x="4906882" y="851533"/>
                    <a:pt x="4493032" y="851533"/>
                  </a:cubicBezTo>
                  <a:cubicBezTo>
                    <a:pt x="4056201" y="851533"/>
                    <a:pt x="3593263" y="940631"/>
                    <a:pt x="3155579" y="1108326"/>
                  </a:cubicBezTo>
                  <a:cubicBezTo>
                    <a:pt x="2721215" y="1275979"/>
                    <a:pt x="2318305" y="1515819"/>
                    <a:pt x="1963832" y="1817700"/>
                  </a:cubicBezTo>
                  <a:cubicBezTo>
                    <a:pt x="1617657" y="2114360"/>
                    <a:pt x="1334332" y="2465358"/>
                    <a:pt x="1144646" y="2832814"/>
                  </a:cubicBezTo>
                  <a:cubicBezTo>
                    <a:pt x="950561" y="3210060"/>
                    <a:pt x="851249" y="3602202"/>
                    <a:pt x="851249" y="3998599"/>
                  </a:cubicBezTo>
                  <a:cubicBezTo>
                    <a:pt x="851249" y="4377547"/>
                    <a:pt x="999792" y="4597311"/>
                    <a:pt x="1336319" y="5057837"/>
                  </a:cubicBezTo>
                  <a:cubicBezTo>
                    <a:pt x="1420450" y="5173181"/>
                    <a:pt x="1507419" y="5292497"/>
                    <a:pt x="1597084" y="5424583"/>
                  </a:cubicBezTo>
                  <a:cubicBezTo>
                    <a:pt x="1914175" y="5891917"/>
                    <a:pt x="2239493" y="6224189"/>
                    <a:pt x="2591910" y="6440122"/>
                  </a:cubicBezTo>
                  <a:cubicBezTo>
                    <a:pt x="2965467" y="6669393"/>
                    <a:pt x="3393219" y="6780621"/>
                    <a:pt x="3899854" y="6780621"/>
                  </a:cubicBezTo>
                  <a:cubicBezTo>
                    <a:pt x="4187861" y="6780621"/>
                    <a:pt x="4454583" y="6711812"/>
                    <a:pt x="4741172" y="6563979"/>
                  </a:cubicBezTo>
                  <a:cubicBezTo>
                    <a:pt x="5034852" y="6412173"/>
                    <a:pt x="5326263" y="6190848"/>
                    <a:pt x="5649171" y="5938452"/>
                  </a:cubicBezTo>
                  <a:cubicBezTo>
                    <a:pt x="5724931" y="5879291"/>
                    <a:pt x="5800409" y="5821406"/>
                    <a:pt x="5873475" y="5764656"/>
                  </a:cubicBezTo>
                  <a:lnTo>
                    <a:pt x="6007612" y="5660343"/>
                  </a:lnTo>
                  <a:lnTo>
                    <a:pt x="6007612" y="6737454"/>
                  </a:lnTo>
                  <a:lnTo>
                    <a:pt x="5929386"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5" name="Freeform: Shape 44">
              <a:extLst>
                <a:ext uri="{FF2B5EF4-FFF2-40B4-BE49-F238E27FC236}">
                  <a16:creationId xmlns:a16="http://schemas.microsoft.com/office/drawing/2014/main" id="{0582300F-F646-4FC3-94FC-0582F4B5E0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0995" y="62352"/>
              <a:ext cx="6028697" cy="6795648"/>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 name="Freeform: Shape 45">
              <a:extLst>
                <a:ext uri="{FF2B5EF4-FFF2-40B4-BE49-F238E27FC236}">
                  <a16:creationId xmlns:a16="http://schemas.microsoft.com/office/drawing/2014/main" id="{FBB8E8B8-1900-4326-8858-F375F5D8A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3721" y="81632"/>
              <a:ext cx="6025971" cy="6776368"/>
            </a:xfrm>
            <a:custGeom>
              <a:avLst/>
              <a:gdLst>
                <a:gd name="connsiteX0" fmla="*/ 6025971 w 6025971"/>
                <a:gd name="connsiteY0" fmla="*/ 5825635 h 6797829"/>
                <a:gd name="connsiteX1" fmla="*/ 6025971 w 6025971"/>
                <a:gd name="connsiteY1" fmla="*/ 6723285 h 6797829"/>
                <a:gd name="connsiteX2" fmla="*/ 5929386 w 6025971"/>
                <a:gd name="connsiteY2" fmla="*/ 6797829 h 6797829"/>
                <a:gd name="connsiteX3" fmla="*/ 4560411 w 6025971"/>
                <a:gd name="connsiteY3" fmla="*/ 6797829 h 6797829"/>
                <a:gd name="connsiteX4" fmla="*/ 4597731 w 6025971"/>
                <a:gd name="connsiteY4" fmla="*/ 6785305 h 6797829"/>
                <a:gd name="connsiteX5" fmla="*/ 5736707 w 6025971"/>
                <a:gd name="connsiteY5" fmla="*/ 6050108 h 6797829"/>
                <a:gd name="connsiteX6" fmla="*/ 5960301 w 6025971"/>
                <a:gd name="connsiteY6" fmla="*/ 5876738 h 6797829"/>
                <a:gd name="connsiteX7" fmla="*/ 4493599 w 6025971"/>
                <a:gd name="connsiteY7" fmla="*/ 0 h 6797829"/>
                <a:gd name="connsiteX8" fmla="*/ 5981837 w 6025971"/>
                <a:gd name="connsiteY8" fmla="*/ 314220 h 6797829"/>
                <a:gd name="connsiteX9" fmla="*/ 6025971 w 6025971"/>
                <a:gd name="connsiteY9" fmla="*/ 336254 h 6797829"/>
                <a:gd name="connsiteX10" fmla="*/ 6025971 w 6025971"/>
                <a:gd name="connsiteY10" fmla="*/ 1157325 h 6797829"/>
                <a:gd name="connsiteX11" fmla="*/ 5925889 w 6025971"/>
                <a:gd name="connsiteY11" fmla="*/ 1088522 h 6797829"/>
                <a:gd name="connsiteX12" fmla="*/ 5682227 w 6025971"/>
                <a:gd name="connsiteY12" fmla="*/ 957939 h 6797829"/>
                <a:gd name="connsiteX13" fmla="*/ 4493032 w 6025971"/>
                <a:gd name="connsiteY13" fmla="*/ 709658 h 6797829"/>
                <a:gd name="connsiteX14" fmla="*/ 3104646 w 6025971"/>
                <a:gd name="connsiteY14" fmla="*/ 976666 h 6797829"/>
                <a:gd name="connsiteX15" fmla="*/ 1871612 w 6025971"/>
                <a:gd name="connsiteY15" fmla="*/ 1710017 h 6797829"/>
                <a:gd name="connsiteX16" fmla="*/ 1018661 w 6025971"/>
                <a:gd name="connsiteY16" fmla="*/ 2767694 h 6797829"/>
                <a:gd name="connsiteX17" fmla="*/ 709374 w 6025971"/>
                <a:gd name="connsiteY17" fmla="*/ 3998599 h 6797829"/>
                <a:gd name="connsiteX18" fmla="*/ 1221258 w 6025971"/>
                <a:gd name="connsiteY18" fmla="*/ 5141684 h 6797829"/>
                <a:gd name="connsiteX19" fmla="*/ 1479187 w 6025971"/>
                <a:gd name="connsiteY19" fmla="*/ 5504459 h 6797829"/>
                <a:gd name="connsiteX20" fmla="*/ 3021272 w 6025971"/>
                <a:gd name="connsiteY20" fmla="*/ 6793670 h 6797829"/>
                <a:gd name="connsiteX21" fmla="*/ 3035805 w 6025971"/>
                <a:gd name="connsiteY21" fmla="*/ 6797829 h 6797829"/>
                <a:gd name="connsiteX22" fmla="*/ 1656512 w 6025971"/>
                <a:gd name="connsiteY22" fmla="*/ 6797829 h 6797829"/>
                <a:gd name="connsiteX23" fmla="*/ 1630254 w 6025971"/>
                <a:gd name="connsiteY23" fmla="*/ 6775222 h 6797829"/>
                <a:gd name="connsiteX24" fmla="*/ 892250 w 6025971"/>
                <a:gd name="connsiteY24" fmla="*/ 5902700 h 6797829"/>
                <a:gd name="connsiteX25" fmla="*/ 0 w 6025971"/>
                <a:gd name="connsiteY25" fmla="*/ 3998599 h 6797829"/>
                <a:gd name="connsiteX26" fmla="*/ 4493032 w 6025971"/>
                <a:gd name="connsiteY26"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025971" h="6797829">
                  <a:moveTo>
                    <a:pt x="6025971" y="5825635"/>
                  </a:moveTo>
                  <a:lnTo>
                    <a:pt x="6025971" y="6723285"/>
                  </a:lnTo>
                  <a:lnTo>
                    <a:pt x="5929386" y="6797829"/>
                  </a:lnTo>
                  <a:lnTo>
                    <a:pt x="4560411" y="6797829"/>
                  </a:lnTo>
                  <a:lnTo>
                    <a:pt x="4597731" y="6785305"/>
                  </a:lnTo>
                  <a:cubicBezTo>
                    <a:pt x="4964953" y="6637825"/>
                    <a:pt x="5315251" y="6379435"/>
                    <a:pt x="5736707" y="6050108"/>
                  </a:cubicBezTo>
                  <a:cubicBezTo>
                    <a:pt x="5812043" y="5991230"/>
                    <a:pt x="5887377" y="5933488"/>
                    <a:pt x="5960301" y="5876738"/>
                  </a:cubicBezTo>
                  <a:close/>
                  <a:moveTo>
                    <a:pt x="4493599" y="0"/>
                  </a:moveTo>
                  <a:cubicBezTo>
                    <a:pt x="5048011" y="0"/>
                    <a:pt x="5546284" y="111886"/>
                    <a:pt x="5981837" y="314220"/>
                  </a:cubicBezTo>
                  <a:lnTo>
                    <a:pt x="6025971" y="336254"/>
                  </a:lnTo>
                  <a:lnTo>
                    <a:pt x="6025971" y="1157325"/>
                  </a:lnTo>
                  <a:lnTo>
                    <a:pt x="5925889" y="1088522"/>
                  </a:lnTo>
                  <a:cubicBezTo>
                    <a:pt x="5847314" y="1040649"/>
                    <a:pt x="5765982" y="997036"/>
                    <a:pt x="5682227" y="957939"/>
                  </a:cubicBezTo>
                  <a:cubicBezTo>
                    <a:pt x="5327823" y="793222"/>
                    <a:pt x="4927595" y="709658"/>
                    <a:pt x="4493032" y="709658"/>
                  </a:cubicBezTo>
                  <a:cubicBezTo>
                    <a:pt x="4031940" y="709658"/>
                    <a:pt x="3564888" y="799465"/>
                    <a:pt x="3104646" y="976666"/>
                  </a:cubicBezTo>
                  <a:cubicBezTo>
                    <a:pt x="2655243" y="1149867"/>
                    <a:pt x="2238358" y="1397822"/>
                    <a:pt x="1871612" y="1710017"/>
                  </a:cubicBezTo>
                  <a:cubicBezTo>
                    <a:pt x="1506427" y="2022852"/>
                    <a:pt x="1219414" y="2378815"/>
                    <a:pt x="1018661" y="2767694"/>
                  </a:cubicBezTo>
                  <a:cubicBezTo>
                    <a:pt x="813368" y="3165227"/>
                    <a:pt x="709374" y="3579358"/>
                    <a:pt x="709374" y="3998599"/>
                  </a:cubicBezTo>
                  <a:cubicBezTo>
                    <a:pt x="709374" y="4421103"/>
                    <a:pt x="875510" y="4667680"/>
                    <a:pt x="1221258" y="5141684"/>
                  </a:cubicBezTo>
                  <a:cubicBezTo>
                    <a:pt x="1304681" y="5256035"/>
                    <a:pt x="1390941" y="5374217"/>
                    <a:pt x="1479187" y="5504459"/>
                  </a:cubicBezTo>
                  <a:cubicBezTo>
                    <a:pt x="1942790" y="6187719"/>
                    <a:pt x="2430063" y="6601673"/>
                    <a:pt x="3021272" y="6793670"/>
                  </a:cubicBezTo>
                  <a:lnTo>
                    <a:pt x="3035805"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5" name="Titel 4">
            <a:extLst>
              <a:ext uri="{FF2B5EF4-FFF2-40B4-BE49-F238E27FC236}">
                <a16:creationId xmlns:a16="http://schemas.microsoft.com/office/drawing/2014/main" id="{780ACF5D-4603-AB44-A047-18BAB3DD2506}"/>
              </a:ext>
            </a:extLst>
          </p:cNvPr>
          <p:cNvSpPr>
            <a:spLocks noGrp="1"/>
          </p:cNvSpPr>
          <p:nvPr>
            <p:ph type="title"/>
          </p:nvPr>
        </p:nvSpPr>
        <p:spPr>
          <a:xfrm>
            <a:off x="401639" y="2128902"/>
            <a:ext cx="5760719" cy="4747805"/>
          </a:xfrm>
        </p:spPr>
        <p:txBody>
          <a:bodyPr vert="horz" lIns="91440" tIns="45720" rIns="91440" bIns="45720" rtlCol="0" anchor="ctr">
            <a:normAutofit/>
          </a:bodyPr>
          <a:lstStyle/>
          <a:p>
            <a:r>
              <a:rPr lang="en-GB" sz="4000" dirty="0">
                <a:latin typeface="+mj-lt"/>
              </a:rPr>
              <a:t>Test Implementation in a Single End-Use Sector</a:t>
            </a:r>
            <a:br>
              <a:rPr lang="en-GB" sz="4000" dirty="0">
                <a:latin typeface="+mj-lt"/>
              </a:rPr>
            </a:br>
            <a:r>
              <a:rPr lang="en-GB" sz="4000" dirty="0">
                <a:latin typeface="+mj-lt"/>
              </a:rPr>
              <a:t>Coupling LIFE and MESSAGEix-Buildings</a:t>
            </a:r>
            <a:br>
              <a:rPr lang="en-GB" sz="4000" dirty="0">
                <a:latin typeface="+mj-lt"/>
              </a:rPr>
            </a:br>
            <a:endParaRPr lang="en-US" sz="4000" kern="1200" dirty="0">
              <a:latin typeface="+mj-lt"/>
              <a:ea typeface="+mj-ea"/>
              <a:cs typeface="+mj-cs"/>
            </a:endParaRPr>
          </a:p>
        </p:txBody>
      </p:sp>
      <p:sp>
        <p:nvSpPr>
          <p:cNvPr id="8" name="Titel 4">
            <a:extLst>
              <a:ext uri="{FF2B5EF4-FFF2-40B4-BE49-F238E27FC236}">
                <a16:creationId xmlns:a16="http://schemas.microsoft.com/office/drawing/2014/main" id="{E50408E7-617F-402D-A8BB-D971947F1CA3}"/>
              </a:ext>
            </a:extLst>
          </p:cNvPr>
          <p:cNvSpPr txBox="1">
            <a:spLocks/>
          </p:cNvSpPr>
          <p:nvPr/>
        </p:nvSpPr>
        <p:spPr>
          <a:xfrm>
            <a:off x="580612" y="1876984"/>
            <a:ext cx="7713641" cy="471340"/>
          </a:xfrm>
          <a:prstGeom prst="rect">
            <a:avLst/>
          </a:prstGeom>
        </p:spPr>
        <p:txBody>
          <a:bodyPr vert="horz" lIns="36000" tIns="36000" rIns="36000" bIns="36000" rtlCol="0" anchor="b">
            <a:noAutofit/>
          </a:bodyPr>
          <a:lstStyle>
            <a:lvl1pPr algn="l" defTabSz="914400" rtl="0" eaLnBrk="1" latinLnBrk="0" hangingPunct="1">
              <a:lnSpc>
                <a:spcPct val="90000"/>
              </a:lnSpc>
              <a:spcBef>
                <a:spcPct val="0"/>
              </a:spcBef>
              <a:buNone/>
              <a:defRPr lang="en-GB" sz="4000" b="0" kern="1200" noProof="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44546A"/>
              </a:solidFill>
              <a:effectLst/>
              <a:uLnTx/>
              <a:uFillTx/>
              <a:latin typeface="Tahoma" panose="020B0604030504040204" pitchFamily="34" charset="0"/>
              <a:ea typeface="Tahoma" panose="020B0604030504040204" pitchFamily="34" charset="0"/>
              <a:cs typeface="Tahoma" panose="020B0604030504040204" pitchFamily="34" charset="0"/>
            </a:endParaRPr>
          </a:p>
        </p:txBody>
      </p:sp>
      <p:pic>
        <p:nvPicPr>
          <p:cNvPr id="9" name="Picture 8" descr="Logo&#10;&#10;Description automatically generated">
            <a:extLst>
              <a:ext uri="{FF2B5EF4-FFF2-40B4-BE49-F238E27FC236}">
                <a16:creationId xmlns:a16="http://schemas.microsoft.com/office/drawing/2014/main" id="{64ED3122-8CED-4AE9-80B0-867F4F6ACF37}"/>
              </a:ext>
            </a:extLst>
          </p:cNvPr>
          <p:cNvPicPr>
            <a:picLocks noChangeAspect="1"/>
          </p:cNvPicPr>
          <p:nvPr/>
        </p:nvPicPr>
        <p:blipFill>
          <a:blip r:embed="rId3"/>
          <a:stretch>
            <a:fillRect/>
          </a:stretch>
        </p:blipFill>
        <p:spPr>
          <a:xfrm>
            <a:off x="10385447" y="187857"/>
            <a:ext cx="1577813" cy="1022423"/>
          </a:xfrm>
          <a:prstGeom prst="rect">
            <a:avLst/>
          </a:prstGeom>
        </p:spPr>
      </p:pic>
      <p:pic>
        <p:nvPicPr>
          <p:cNvPr id="2" name="Picture 1">
            <a:extLst>
              <a:ext uri="{FF2B5EF4-FFF2-40B4-BE49-F238E27FC236}">
                <a16:creationId xmlns:a16="http://schemas.microsoft.com/office/drawing/2014/main" id="{24FB892F-1F51-49A0-B459-3C1B9BB3C185}"/>
              </a:ext>
            </a:extLst>
          </p:cNvPr>
          <p:cNvPicPr>
            <a:picLocks noChangeAspect="1"/>
          </p:cNvPicPr>
          <p:nvPr/>
        </p:nvPicPr>
        <p:blipFill>
          <a:blip r:embed="rId4"/>
          <a:stretch>
            <a:fillRect/>
          </a:stretch>
        </p:blipFill>
        <p:spPr>
          <a:xfrm>
            <a:off x="9671895" y="5922391"/>
            <a:ext cx="2536156" cy="944962"/>
          </a:xfrm>
          <a:prstGeom prst="rect">
            <a:avLst/>
          </a:prstGeom>
        </p:spPr>
      </p:pic>
    </p:spTree>
    <p:extLst>
      <p:ext uri="{BB962C8B-B14F-4D97-AF65-F5344CB8AC3E}">
        <p14:creationId xmlns:p14="http://schemas.microsoft.com/office/powerpoint/2010/main" val="177764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E18AF-B0F1-4E1B-A201-41A9AC9B9E75}"/>
              </a:ext>
            </a:extLst>
          </p:cNvPr>
          <p:cNvSpPr>
            <a:spLocks noGrp="1"/>
          </p:cNvSpPr>
          <p:nvPr>
            <p:ph type="ctrTitle"/>
          </p:nvPr>
        </p:nvSpPr>
        <p:spPr>
          <a:xfrm>
            <a:off x="669750" y="0"/>
            <a:ext cx="11089204" cy="916565"/>
          </a:xfrm>
          <a:noFill/>
        </p:spPr>
        <p:txBody>
          <a:bodyPr>
            <a:noAutofit/>
          </a:bodyPr>
          <a:lstStyle/>
          <a:p>
            <a:pPr algn="l"/>
            <a:r>
              <a:rPr lang="en-US" sz="3600" dirty="0">
                <a:latin typeface="Calibri Light" panose="020F0302020204030204" pitchFamily="34" charset="0"/>
                <a:ea typeface="Tahoma"/>
                <a:cs typeface="Calibri Light" panose="020F0302020204030204" pitchFamily="34" charset="0"/>
              </a:rPr>
              <a:t>Coupling LIFE and MESSAGEix-Buildings (proof of concept)</a:t>
            </a:r>
            <a:endParaRPr lang="en-US" dirty="0">
              <a:latin typeface="Calibri Light" panose="020F0302020204030204" pitchFamily="34" charset="0"/>
              <a:cs typeface="Calibri Light" panose="020F0302020204030204" pitchFamily="34" charset="0"/>
            </a:endParaRPr>
          </a:p>
        </p:txBody>
      </p:sp>
      <p:sp>
        <p:nvSpPr>
          <p:cNvPr id="14" name="Rectangle 13">
            <a:extLst>
              <a:ext uri="{FF2B5EF4-FFF2-40B4-BE49-F238E27FC236}">
                <a16:creationId xmlns:a16="http://schemas.microsoft.com/office/drawing/2014/main" id="{70AF0B3E-295D-4F2B-AEF1-E92C7EE4E8AF}"/>
              </a:ext>
            </a:extLst>
          </p:cNvPr>
          <p:cNvSpPr/>
          <p:nvPr/>
        </p:nvSpPr>
        <p:spPr>
          <a:xfrm>
            <a:off x="4586070" y="4690018"/>
            <a:ext cx="1200150" cy="3693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25EACDD4-1701-47E1-BF36-E10762248F61}"/>
              </a:ext>
            </a:extLst>
          </p:cNvPr>
          <p:cNvSpPr/>
          <p:nvPr/>
        </p:nvSpPr>
        <p:spPr>
          <a:xfrm>
            <a:off x="3947895" y="4832145"/>
            <a:ext cx="1200150" cy="2769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F25B1573-41BB-483D-914C-9FE254E18967}"/>
              </a:ext>
            </a:extLst>
          </p:cNvPr>
          <p:cNvSpPr txBox="1"/>
          <p:nvPr/>
        </p:nvSpPr>
        <p:spPr>
          <a:xfrm>
            <a:off x="3410230" y="3201329"/>
            <a:ext cx="1372159" cy="646331"/>
          </a:xfrm>
          <a:prstGeom prst="rect">
            <a:avLst/>
          </a:prstGeom>
          <a:solidFill>
            <a:schemeClr val="bg1"/>
          </a:solidFill>
        </p:spPr>
        <p:txBody>
          <a:bodyPr wrap="square" rtlCol="0">
            <a:spAutoFit/>
          </a:bodyPr>
          <a:lstStyle/>
          <a:p>
            <a:pPr algn="ctr"/>
            <a:r>
              <a:rPr lang="en-US" b="1" dirty="0"/>
              <a:t>Iterative coupling</a:t>
            </a:r>
          </a:p>
        </p:txBody>
      </p:sp>
      <p:grpSp>
        <p:nvGrpSpPr>
          <p:cNvPr id="16" name="Group 15">
            <a:extLst>
              <a:ext uri="{FF2B5EF4-FFF2-40B4-BE49-F238E27FC236}">
                <a16:creationId xmlns:a16="http://schemas.microsoft.com/office/drawing/2014/main" id="{F986EEA7-64D8-C4C0-438B-F69C0B0DC1E2}"/>
              </a:ext>
            </a:extLst>
          </p:cNvPr>
          <p:cNvGrpSpPr/>
          <p:nvPr/>
        </p:nvGrpSpPr>
        <p:grpSpPr>
          <a:xfrm>
            <a:off x="798549" y="1780140"/>
            <a:ext cx="7994134" cy="4204797"/>
            <a:chOff x="1515830" y="1324479"/>
            <a:chExt cx="9117125" cy="4802406"/>
          </a:xfrm>
        </p:grpSpPr>
        <p:sp>
          <p:nvSpPr>
            <p:cNvPr id="13" name="TextBox 12">
              <a:extLst>
                <a:ext uri="{FF2B5EF4-FFF2-40B4-BE49-F238E27FC236}">
                  <a16:creationId xmlns:a16="http://schemas.microsoft.com/office/drawing/2014/main" id="{89C3EA96-94FE-4802-9134-9D911B6DCA76}"/>
                </a:ext>
              </a:extLst>
            </p:cNvPr>
            <p:cNvSpPr txBox="1"/>
            <p:nvPr/>
          </p:nvSpPr>
          <p:spPr>
            <a:xfrm>
              <a:off x="4855694" y="5849886"/>
              <a:ext cx="2718178" cy="276999"/>
            </a:xfrm>
            <a:prstGeom prst="rect">
              <a:avLst/>
            </a:prstGeom>
            <a:solidFill>
              <a:schemeClr val="bg1"/>
            </a:solidFill>
          </p:spPr>
          <p:txBody>
            <a:bodyPr wrap="square" rtlCol="0">
              <a:spAutoFit/>
            </a:bodyPr>
            <a:lstStyle/>
            <a:p>
              <a:r>
                <a:rPr lang="en-US" sz="1200" b="1" i="1" dirty="0"/>
                <a:t>Changes in external context</a:t>
              </a:r>
            </a:p>
          </p:txBody>
        </p:sp>
        <p:sp>
          <p:nvSpPr>
            <p:cNvPr id="18" name="TextBox 17">
              <a:extLst>
                <a:ext uri="{FF2B5EF4-FFF2-40B4-BE49-F238E27FC236}">
                  <a16:creationId xmlns:a16="http://schemas.microsoft.com/office/drawing/2014/main" id="{3AD6D323-EFB9-411F-8A39-E4D0EC34881C}"/>
                </a:ext>
              </a:extLst>
            </p:cNvPr>
            <p:cNvSpPr txBox="1"/>
            <p:nvPr/>
          </p:nvSpPr>
          <p:spPr>
            <a:xfrm>
              <a:off x="3452957" y="1324479"/>
              <a:ext cx="3689941" cy="523220"/>
            </a:xfrm>
            <a:prstGeom prst="rect">
              <a:avLst/>
            </a:prstGeom>
            <a:noFill/>
          </p:spPr>
          <p:txBody>
            <a:bodyPr wrap="square" rtlCol="0">
              <a:spAutoFit/>
            </a:bodyPr>
            <a:lstStyle/>
            <a:p>
              <a:pPr algn="ctr"/>
              <a:r>
                <a:rPr lang="en-US" sz="1400" b="1" dirty="0"/>
                <a:t>- Lifestyle clusters size </a:t>
              </a:r>
              <a:r>
                <a:rPr lang="en-US" sz="1400" dirty="0"/>
                <a:t>(11 regions)</a:t>
              </a:r>
            </a:p>
            <a:p>
              <a:pPr algn="ctr"/>
              <a:r>
                <a:rPr lang="en-US" sz="1400" b="1" dirty="0"/>
                <a:t>- Behavioural propensity modifiers </a:t>
              </a:r>
              <a:r>
                <a:rPr lang="en-US" sz="1400" dirty="0"/>
                <a:t>(global)</a:t>
              </a:r>
            </a:p>
          </p:txBody>
        </p:sp>
        <p:sp>
          <p:nvSpPr>
            <p:cNvPr id="19" name="Rectangle 18">
              <a:extLst>
                <a:ext uri="{FF2B5EF4-FFF2-40B4-BE49-F238E27FC236}">
                  <a16:creationId xmlns:a16="http://schemas.microsoft.com/office/drawing/2014/main" id="{A0F251C0-8790-4F18-9E45-A95A7C9AD9BA}"/>
                </a:ext>
              </a:extLst>
            </p:cNvPr>
            <p:cNvSpPr/>
            <p:nvPr/>
          </p:nvSpPr>
          <p:spPr>
            <a:xfrm>
              <a:off x="1515830" y="2282201"/>
              <a:ext cx="2575567" cy="2059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LIFE Model</a:t>
              </a:r>
            </a:p>
            <a:p>
              <a:pPr algn="ctr"/>
              <a:endParaRPr lang="en-US" sz="1600" dirty="0"/>
            </a:p>
            <a:p>
              <a:pPr algn="ctr"/>
              <a:r>
                <a:rPr lang="en-US" sz="1600" dirty="0"/>
                <a:t>Four lifestyle types with distinct low-carbon cognitions and behaviour</a:t>
              </a:r>
            </a:p>
          </p:txBody>
        </p:sp>
        <p:sp>
          <p:nvSpPr>
            <p:cNvPr id="20" name="Rectangle 19">
              <a:extLst>
                <a:ext uri="{FF2B5EF4-FFF2-40B4-BE49-F238E27FC236}">
                  <a16:creationId xmlns:a16="http://schemas.microsoft.com/office/drawing/2014/main" id="{57DD6C0F-6B5F-402F-984A-6C9F17BEA05F}"/>
                </a:ext>
              </a:extLst>
            </p:cNvPr>
            <p:cNvSpPr/>
            <p:nvPr/>
          </p:nvSpPr>
          <p:spPr>
            <a:xfrm>
              <a:off x="6652593" y="2347417"/>
              <a:ext cx="2512216" cy="20592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MESSAGEix-Buildings</a:t>
              </a:r>
            </a:p>
            <a:p>
              <a:pPr algn="ctr"/>
              <a:endParaRPr lang="en-US" sz="1600" dirty="0"/>
            </a:p>
            <a:p>
              <a:pPr algn="ctr"/>
              <a:r>
                <a:rPr lang="en-US" sz="1600" dirty="0"/>
                <a:t>Modifiers affect </a:t>
              </a:r>
            </a:p>
            <a:p>
              <a:pPr algn="ctr"/>
              <a:r>
                <a:rPr lang="en-US" sz="1600" dirty="0"/>
                <a:t>energy efficiency decisions</a:t>
              </a:r>
            </a:p>
            <a:p>
              <a:pPr algn="ctr"/>
              <a:r>
                <a:rPr lang="en-US" sz="1600" dirty="0"/>
                <a:t> </a:t>
              </a:r>
            </a:p>
          </p:txBody>
        </p:sp>
        <p:sp>
          <p:nvSpPr>
            <p:cNvPr id="21" name="Arc 20">
              <a:extLst>
                <a:ext uri="{FF2B5EF4-FFF2-40B4-BE49-F238E27FC236}">
                  <a16:creationId xmlns:a16="http://schemas.microsoft.com/office/drawing/2014/main" id="{CB1F8A97-836B-4F72-8D8E-56DB896A6A9E}"/>
                </a:ext>
              </a:extLst>
            </p:cNvPr>
            <p:cNvSpPr/>
            <p:nvPr/>
          </p:nvSpPr>
          <p:spPr>
            <a:xfrm rot="19070925">
              <a:off x="4257778" y="2150254"/>
              <a:ext cx="2057763" cy="1994726"/>
            </a:xfrm>
            <a:prstGeom prst="arc">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2" name="Arc 21">
              <a:extLst>
                <a:ext uri="{FF2B5EF4-FFF2-40B4-BE49-F238E27FC236}">
                  <a16:creationId xmlns:a16="http://schemas.microsoft.com/office/drawing/2014/main" id="{BAD077C8-B5A6-448F-8C15-7B1EDC42F82A}"/>
                </a:ext>
              </a:extLst>
            </p:cNvPr>
            <p:cNvSpPr/>
            <p:nvPr/>
          </p:nvSpPr>
          <p:spPr>
            <a:xfrm rot="8375180">
              <a:off x="4424259" y="2576022"/>
              <a:ext cx="2073174" cy="1877855"/>
            </a:xfrm>
            <a:prstGeom prst="arc">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TextBox 23">
              <a:extLst>
                <a:ext uri="{FF2B5EF4-FFF2-40B4-BE49-F238E27FC236}">
                  <a16:creationId xmlns:a16="http://schemas.microsoft.com/office/drawing/2014/main" id="{54900E47-80E1-4624-9EA3-663D4828A3F9}"/>
                </a:ext>
              </a:extLst>
            </p:cNvPr>
            <p:cNvSpPr txBox="1"/>
            <p:nvPr/>
          </p:nvSpPr>
          <p:spPr>
            <a:xfrm>
              <a:off x="4267127" y="4656709"/>
              <a:ext cx="2276548" cy="523220"/>
            </a:xfrm>
            <a:prstGeom prst="rect">
              <a:avLst/>
            </a:prstGeom>
            <a:noFill/>
          </p:spPr>
          <p:txBody>
            <a:bodyPr wrap="square" rtlCol="0">
              <a:spAutoFit/>
            </a:bodyPr>
            <a:lstStyle/>
            <a:p>
              <a:pPr algn="ctr"/>
              <a:r>
                <a:rPr lang="en-US" sz="1400" b="1" dirty="0"/>
                <a:t>Changes in energy demand</a:t>
              </a:r>
            </a:p>
            <a:p>
              <a:pPr algn="ctr"/>
              <a:r>
                <a:rPr lang="en-US" sz="1400" b="1" dirty="0"/>
                <a:t>(low carbon behaviour)</a:t>
              </a:r>
            </a:p>
          </p:txBody>
        </p:sp>
        <p:sp>
          <p:nvSpPr>
            <p:cNvPr id="25" name="TextBox 24">
              <a:extLst>
                <a:ext uri="{FF2B5EF4-FFF2-40B4-BE49-F238E27FC236}">
                  <a16:creationId xmlns:a16="http://schemas.microsoft.com/office/drawing/2014/main" id="{5D9BF227-05A5-4C70-86AC-DC51AC36D671}"/>
                </a:ext>
              </a:extLst>
            </p:cNvPr>
            <p:cNvSpPr txBox="1"/>
            <p:nvPr/>
          </p:nvSpPr>
          <p:spPr>
            <a:xfrm>
              <a:off x="8257048" y="5712731"/>
              <a:ext cx="2375907" cy="400111"/>
            </a:xfrm>
            <a:prstGeom prst="rect">
              <a:avLst/>
            </a:prstGeom>
            <a:noFill/>
          </p:spPr>
          <p:txBody>
            <a:bodyPr wrap="square" rtlCol="0">
              <a:spAutoFit/>
            </a:bodyPr>
            <a:lstStyle/>
            <a:p>
              <a:pPr algn="ctr"/>
              <a:r>
                <a:rPr lang="en-US" sz="2000" b="1" dirty="0"/>
                <a:t>Scenario narrative</a:t>
              </a:r>
            </a:p>
          </p:txBody>
        </p:sp>
        <p:cxnSp>
          <p:nvCxnSpPr>
            <p:cNvPr id="27" name="Connector: Elbow 26">
              <a:extLst>
                <a:ext uri="{FF2B5EF4-FFF2-40B4-BE49-F238E27FC236}">
                  <a16:creationId xmlns:a16="http://schemas.microsoft.com/office/drawing/2014/main" id="{81D3CC7B-69AD-4B63-ADE0-A66A7F6585B0}"/>
                </a:ext>
              </a:extLst>
            </p:cNvPr>
            <p:cNvCxnSpPr>
              <a:cxnSpLocks/>
              <a:stCxn id="25" idx="1"/>
              <a:endCxn id="19" idx="2"/>
            </p:cNvCxnSpPr>
            <p:nvPr/>
          </p:nvCxnSpPr>
          <p:spPr>
            <a:xfrm rot="10800000">
              <a:off x="2803614" y="4341489"/>
              <a:ext cx="5453434" cy="157129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Connector: Elbow 27">
              <a:extLst>
                <a:ext uri="{FF2B5EF4-FFF2-40B4-BE49-F238E27FC236}">
                  <a16:creationId xmlns:a16="http://schemas.microsoft.com/office/drawing/2014/main" id="{52E8BC03-BF64-4523-A5B4-3011E09A2C4F}"/>
                </a:ext>
              </a:extLst>
            </p:cNvPr>
            <p:cNvCxnSpPr>
              <a:cxnSpLocks/>
              <a:endCxn id="20" idx="2"/>
            </p:cNvCxnSpPr>
            <p:nvPr/>
          </p:nvCxnSpPr>
          <p:spPr>
            <a:xfrm rot="10800000">
              <a:off x="7908702" y="4406705"/>
              <a:ext cx="1659741" cy="123886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5FEC5679-5727-428B-8D82-A6928A14C0BB}"/>
                </a:ext>
              </a:extLst>
            </p:cNvPr>
            <p:cNvSpPr txBox="1"/>
            <p:nvPr/>
          </p:nvSpPr>
          <p:spPr>
            <a:xfrm>
              <a:off x="8013518" y="5090644"/>
              <a:ext cx="1372159" cy="276999"/>
            </a:xfrm>
            <a:prstGeom prst="rect">
              <a:avLst/>
            </a:prstGeom>
            <a:solidFill>
              <a:schemeClr val="bg1"/>
            </a:solidFill>
          </p:spPr>
          <p:txBody>
            <a:bodyPr wrap="square" rtlCol="0">
              <a:spAutoFit/>
            </a:bodyPr>
            <a:lstStyle/>
            <a:p>
              <a:r>
                <a:rPr lang="en-US" sz="1200" b="1" i="1" dirty="0"/>
                <a:t>Exogenous forcing</a:t>
              </a:r>
            </a:p>
          </p:txBody>
        </p:sp>
      </p:grpSp>
      <p:sp>
        <p:nvSpPr>
          <p:cNvPr id="26" name="TextBox 25">
            <a:extLst>
              <a:ext uri="{FF2B5EF4-FFF2-40B4-BE49-F238E27FC236}">
                <a16:creationId xmlns:a16="http://schemas.microsoft.com/office/drawing/2014/main" id="{202FF246-5CF0-4431-94CE-6F66D9F6DA42}"/>
              </a:ext>
            </a:extLst>
          </p:cNvPr>
          <p:cNvSpPr txBox="1"/>
          <p:nvPr/>
        </p:nvSpPr>
        <p:spPr>
          <a:xfrm>
            <a:off x="1513744" y="6281844"/>
            <a:ext cx="6068457" cy="312650"/>
          </a:xfrm>
          <a:prstGeom prst="rect">
            <a:avLst/>
          </a:prstGeom>
          <a:noFill/>
        </p:spPr>
        <p:txBody>
          <a:bodyPr wrap="none" rtlCol="0">
            <a:spAutoFit/>
          </a:bodyPr>
          <a:lstStyle/>
          <a:p>
            <a:pPr algn="ct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Figure </a:t>
            </a:r>
            <a:r>
              <a:rPr lang="en-GB" sz="1400" dirty="0">
                <a:latin typeface="Calibri" panose="020F0502020204030204" pitchFamily="34" charset="0"/>
                <a:ea typeface="Calibri" panose="020F0502020204030204" pitchFamily="34" charset="0"/>
                <a:cs typeface="Times New Roman" panose="02020603050405020304" pitchFamily="18" charset="0"/>
              </a:rPr>
              <a:t>7</a:t>
            </a:r>
            <a:r>
              <a:rPr lang="en-GB" sz="1400" dirty="0">
                <a:effectLst/>
                <a:latin typeface="Calibri" panose="020F0502020204030204" pitchFamily="34" charset="0"/>
                <a:ea typeface="Calibri" panose="020F0502020204030204" pitchFamily="34" charset="0"/>
                <a:cs typeface="Times New Roman" panose="02020603050405020304" pitchFamily="18" charset="0"/>
              </a:rPr>
              <a:t> – Seven Step Coupling Approach (</a:t>
            </a:r>
            <a:r>
              <a:rPr lang="en-GB" sz="1400" dirty="0">
                <a:latin typeface="Calibri" panose="020F0502020204030204" pitchFamily="34" charset="0"/>
                <a:ea typeface="Calibri" panose="020F0502020204030204" pitchFamily="34" charset="0"/>
                <a:cs typeface="Times New Roman" panose="02020603050405020304" pitchFamily="18" charset="0"/>
              </a:rPr>
              <a:t>developed with </a:t>
            </a:r>
            <a:r>
              <a:rPr lang="en-GB" sz="1400" dirty="0">
                <a:effectLst/>
                <a:latin typeface="Calibri" panose="020F0502020204030204" pitchFamily="34" charset="0"/>
                <a:ea typeface="Calibri" panose="020F0502020204030204" pitchFamily="34" charset="0"/>
                <a:cs typeface="Times New Roman" panose="02020603050405020304" pitchFamily="18" charset="0"/>
              </a:rPr>
              <a:t>MESSAGEix_Buildings)</a:t>
            </a:r>
          </a:p>
        </p:txBody>
      </p:sp>
      <p:sp>
        <p:nvSpPr>
          <p:cNvPr id="4" name="Ellipse 1">
            <a:extLst>
              <a:ext uri="{FF2B5EF4-FFF2-40B4-BE49-F238E27FC236}">
                <a16:creationId xmlns:a16="http://schemas.microsoft.com/office/drawing/2014/main" id="{9A9EA841-C00B-594E-6F63-F3B31AADB97E}"/>
              </a:ext>
            </a:extLst>
          </p:cNvPr>
          <p:cNvSpPr/>
          <p:nvPr/>
        </p:nvSpPr>
        <p:spPr>
          <a:xfrm>
            <a:off x="3983976" y="1390336"/>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solidFill>
                  <a:schemeClr val="bg1"/>
                </a:solidFill>
              </a:rPr>
              <a:t>1</a:t>
            </a:r>
            <a:endParaRPr lang="fr-FR" dirty="0">
              <a:solidFill>
                <a:schemeClr val="bg1"/>
              </a:solidFill>
            </a:endParaRPr>
          </a:p>
        </p:txBody>
      </p:sp>
      <p:sp>
        <p:nvSpPr>
          <p:cNvPr id="5" name="Ellipse 1">
            <a:extLst>
              <a:ext uri="{FF2B5EF4-FFF2-40B4-BE49-F238E27FC236}">
                <a16:creationId xmlns:a16="http://schemas.microsoft.com/office/drawing/2014/main" id="{D55A9E21-A62A-01EA-BBA6-D85F516AE150}"/>
              </a:ext>
            </a:extLst>
          </p:cNvPr>
          <p:cNvSpPr/>
          <p:nvPr/>
        </p:nvSpPr>
        <p:spPr>
          <a:xfrm>
            <a:off x="7052332" y="2973587"/>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solidFill>
                  <a:schemeClr val="bg1"/>
                </a:solidFill>
              </a:rPr>
              <a:t>2</a:t>
            </a:r>
            <a:endParaRPr lang="fr-FR" dirty="0">
              <a:solidFill>
                <a:schemeClr val="bg1"/>
              </a:solidFill>
            </a:endParaRPr>
          </a:p>
        </p:txBody>
      </p:sp>
      <p:sp>
        <p:nvSpPr>
          <p:cNvPr id="7" name="Ellipse 1">
            <a:extLst>
              <a:ext uri="{FF2B5EF4-FFF2-40B4-BE49-F238E27FC236}">
                <a16:creationId xmlns:a16="http://schemas.microsoft.com/office/drawing/2014/main" id="{2172C96D-0B20-B8BB-C48D-1297FEB059A8}"/>
              </a:ext>
            </a:extLst>
          </p:cNvPr>
          <p:cNvSpPr/>
          <p:nvPr/>
        </p:nvSpPr>
        <p:spPr>
          <a:xfrm>
            <a:off x="4889434" y="4349841"/>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solidFill>
                  <a:schemeClr val="bg1"/>
                </a:solidFill>
              </a:rPr>
              <a:t>3</a:t>
            </a:r>
            <a:endParaRPr lang="fr-FR" dirty="0">
              <a:solidFill>
                <a:schemeClr val="bg1"/>
              </a:solidFill>
            </a:endParaRPr>
          </a:p>
        </p:txBody>
      </p:sp>
      <p:sp>
        <p:nvSpPr>
          <p:cNvPr id="8" name="Ellipse 1">
            <a:extLst>
              <a:ext uri="{FF2B5EF4-FFF2-40B4-BE49-F238E27FC236}">
                <a16:creationId xmlns:a16="http://schemas.microsoft.com/office/drawing/2014/main" id="{0E0D10EC-6772-ED33-D540-AD120FBF04C1}"/>
              </a:ext>
            </a:extLst>
          </p:cNvPr>
          <p:cNvSpPr/>
          <p:nvPr/>
        </p:nvSpPr>
        <p:spPr>
          <a:xfrm>
            <a:off x="3142752" y="4386129"/>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solidFill>
                  <a:schemeClr val="bg1"/>
                </a:solidFill>
              </a:rPr>
              <a:t>4</a:t>
            </a:r>
            <a:endParaRPr lang="fr-FR" dirty="0">
              <a:solidFill>
                <a:schemeClr val="bg1"/>
              </a:solidFill>
            </a:endParaRPr>
          </a:p>
        </p:txBody>
      </p:sp>
      <p:sp>
        <p:nvSpPr>
          <p:cNvPr id="9" name="Ellipse 1">
            <a:extLst>
              <a:ext uri="{FF2B5EF4-FFF2-40B4-BE49-F238E27FC236}">
                <a16:creationId xmlns:a16="http://schemas.microsoft.com/office/drawing/2014/main" id="{77097834-8FA0-D658-4B8C-AB58106FB91D}"/>
              </a:ext>
            </a:extLst>
          </p:cNvPr>
          <p:cNvSpPr/>
          <p:nvPr/>
        </p:nvSpPr>
        <p:spPr>
          <a:xfrm>
            <a:off x="938166" y="2885326"/>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solidFill>
                  <a:schemeClr val="bg1"/>
                </a:solidFill>
              </a:rPr>
              <a:t>5</a:t>
            </a:r>
            <a:endParaRPr lang="fr-FR" dirty="0">
              <a:solidFill>
                <a:schemeClr val="bg1"/>
              </a:solidFill>
            </a:endParaRPr>
          </a:p>
        </p:txBody>
      </p:sp>
      <p:sp>
        <p:nvSpPr>
          <p:cNvPr id="10" name="Ellipse 1">
            <a:extLst>
              <a:ext uri="{FF2B5EF4-FFF2-40B4-BE49-F238E27FC236}">
                <a16:creationId xmlns:a16="http://schemas.microsoft.com/office/drawing/2014/main" id="{15116CA3-A6EB-73A7-3829-AAAA39CB03E9}"/>
              </a:ext>
            </a:extLst>
          </p:cNvPr>
          <p:cNvSpPr/>
          <p:nvPr/>
        </p:nvSpPr>
        <p:spPr>
          <a:xfrm>
            <a:off x="3142752" y="2833355"/>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solidFill>
                  <a:schemeClr val="bg1"/>
                </a:solidFill>
              </a:rPr>
              <a:t>6</a:t>
            </a:r>
            <a:endParaRPr lang="fr-FR" dirty="0">
              <a:solidFill>
                <a:schemeClr val="bg1"/>
              </a:solidFill>
            </a:endParaRPr>
          </a:p>
        </p:txBody>
      </p:sp>
      <p:sp>
        <p:nvSpPr>
          <p:cNvPr id="11" name="Ellipse 1">
            <a:extLst>
              <a:ext uri="{FF2B5EF4-FFF2-40B4-BE49-F238E27FC236}">
                <a16:creationId xmlns:a16="http://schemas.microsoft.com/office/drawing/2014/main" id="{BFB01F72-01EE-8DF9-8CB8-6B8F8E4B13D1}"/>
              </a:ext>
            </a:extLst>
          </p:cNvPr>
          <p:cNvSpPr/>
          <p:nvPr/>
        </p:nvSpPr>
        <p:spPr>
          <a:xfrm>
            <a:off x="4889434" y="2833355"/>
            <a:ext cx="360000" cy="36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solidFill>
                  <a:schemeClr val="bg1"/>
                </a:solidFill>
              </a:rPr>
              <a:t>7</a:t>
            </a:r>
            <a:endParaRPr lang="fr-FR" dirty="0">
              <a:solidFill>
                <a:schemeClr val="bg1"/>
              </a:solidFill>
            </a:endParaRPr>
          </a:p>
        </p:txBody>
      </p:sp>
      <p:sp>
        <p:nvSpPr>
          <p:cNvPr id="30" name="TextBox 29">
            <a:extLst>
              <a:ext uri="{FF2B5EF4-FFF2-40B4-BE49-F238E27FC236}">
                <a16:creationId xmlns:a16="http://schemas.microsoft.com/office/drawing/2014/main" id="{07F6FB5D-2D0B-EA18-0D28-B614BC5D7E72}"/>
              </a:ext>
            </a:extLst>
          </p:cNvPr>
          <p:cNvSpPr txBox="1"/>
          <p:nvPr/>
        </p:nvSpPr>
        <p:spPr>
          <a:xfrm>
            <a:off x="6306716" y="1149417"/>
            <a:ext cx="3105150" cy="861774"/>
          </a:xfrm>
          <a:prstGeom prst="rect">
            <a:avLst/>
          </a:prstGeom>
          <a:solidFill>
            <a:schemeClr val="bg1"/>
          </a:solidFill>
          <a:ln>
            <a:solidFill>
              <a:schemeClr val="accent2"/>
            </a:solidFill>
          </a:ln>
        </p:spPr>
        <p:txBody>
          <a:bodyPr wrap="square">
            <a:spAutoFit/>
          </a:bodyPr>
          <a:lstStyle/>
          <a:p>
            <a:r>
              <a:rPr lang="en-GB" sz="1000" dirty="0">
                <a:solidFill>
                  <a:schemeClr val="accent5">
                    <a:lumMod val="50000"/>
                  </a:schemeClr>
                </a:solidFill>
                <a:latin typeface="Calibri" panose="020F0502020204030204" pitchFamily="34" charset="0"/>
                <a:ea typeface="Calibri" panose="020F0502020204030204" pitchFamily="34" charset="0"/>
                <a:cs typeface="Arial" panose="020B0604020202020204" pitchFamily="34" charset="0"/>
              </a:rPr>
              <a:t>I</a:t>
            </a:r>
            <a:r>
              <a:rPr lang="en-GB" sz="1000" dirty="0">
                <a:solidFill>
                  <a:schemeClr val="accent5">
                    <a:lumMod val="50000"/>
                  </a:schemeClr>
                </a:solidFill>
                <a:effectLst/>
                <a:latin typeface="Calibri" panose="020F0502020204030204" pitchFamily="34" charset="0"/>
                <a:ea typeface="Calibri" panose="020F0502020204030204" pitchFamily="34" charset="0"/>
                <a:cs typeface="Arial" panose="020B0604020202020204" pitchFamily="34" charset="0"/>
              </a:rPr>
              <a:t>terative feedbacks between the LIFE and MESSAGE translate </a:t>
            </a:r>
            <a:r>
              <a:rPr lang="en-GB" sz="1000" u="sng" dirty="0">
                <a:solidFill>
                  <a:schemeClr val="accent5">
                    <a:lumMod val="50000"/>
                  </a:schemeClr>
                </a:solidFill>
                <a:effectLst/>
                <a:latin typeface="Calibri" panose="020F0502020204030204" pitchFamily="34" charset="0"/>
                <a:ea typeface="Calibri" panose="020F0502020204030204" pitchFamily="34" charset="0"/>
                <a:cs typeface="Arial" panose="020B0604020202020204" pitchFamily="34" charset="0"/>
              </a:rPr>
              <a:t>static</a:t>
            </a:r>
            <a:r>
              <a:rPr lang="en-GB" sz="1000" dirty="0">
                <a:solidFill>
                  <a:schemeClr val="accent5">
                    <a:lumMod val="50000"/>
                  </a:schemeClr>
                </a:solidFill>
                <a:effectLst/>
                <a:latin typeface="Calibri" panose="020F0502020204030204" pitchFamily="34" charset="0"/>
                <a:ea typeface="Calibri" panose="020F0502020204030204" pitchFamily="34" charset="0"/>
                <a:cs typeface="Arial" panose="020B0604020202020204" pitchFamily="34" charset="0"/>
              </a:rPr>
              <a:t> characterisation of lifestyle heterogeneity and lifestyle change mechanisms in the LIFE model into a </a:t>
            </a:r>
            <a:r>
              <a:rPr lang="en-GB" sz="1000" u="sng" dirty="0">
                <a:solidFill>
                  <a:schemeClr val="accent5">
                    <a:lumMod val="50000"/>
                  </a:schemeClr>
                </a:solidFill>
                <a:effectLst/>
                <a:latin typeface="Calibri" panose="020F0502020204030204" pitchFamily="34" charset="0"/>
                <a:ea typeface="Calibri" panose="020F0502020204030204" pitchFamily="34" charset="0"/>
                <a:cs typeface="Arial" panose="020B0604020202020204" pitchFamily="34" charset="0"/>
              </a:rPr>
              <a:t>dynamic</a:t>
            </a:r>
            <a:r>
              <a:rPr lang="en-GB" sz="1000" dirty="0">
                <a:solidFill>
                  <a:schemeClr val="accent5">
                    <a:lumMod val="50000"/>
                  </a:schemeClr>
                </a:solidFill>
                <a:effectLst/>
                <a:latin typeface="Calibri" panose="020F0502020204030204" pitchFamily="34" charset="0"/>
                <a:ea typeface="Calibri" panose="020F0502020204030204" pitchFamily="34" charset="0"/>
                <a:cs typeface="Arial" panose="020B0604020202020204" pitchFamily="34" charset="0"/>
              </a:rPr>
              <a:t> simulation of lifestyle change in MESSAGE.</a:t>
            </a:r>
            <a:endParaRPr lang="en-US" sz="1000" dirty="0">
              <a:solidFill>
                <a:schemeClr val="accent5">
                  <a:lumMod val="50000"/>
                </a:schemeClr>
              </a:solidFill>
            </a:endParaRPr>
          </a:p>
        </p:txBody>
      </p:sp>
      <p:sp>
        <p:nvSpPr>
          <p:cNvPr id="3" name="Content Placeholder 2">
            <a:extLst>
              <a:ext uri="{FF2B5EF4-FFF2-40B4-BE49-F238E27FC236}">
                <a16:creationId xmlns:a16="http://schemas.microsoft.com/office/drawing/2014/main" id="{4F9180A5-90BC-3182-4945-D9B73C78B635}"/>
              </a:ext>
            </a:extLst>
          </p:cNvPr>
          <p:cNvSpPr txBox="1">
            <a:spLocks/>
          </p:cNvSpPr>
          <p:nvPr/>
        </p:nvSpPr>
        <p:spPr>
          <a:xfrm>
            <a:off x="8944663" y="2398370"/>
            <a:ext cx="3063140" cy="42629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1200"/>
              </a:spcBef>
              <a:spcAft>
                <a:spcPts val="1200"/>
              </a:spcAft>
            </a:pPr>
            <a:r>
              <a:rPr lang="en-GB" sz="1600" dirty="0">
                <a:latin typeface="Calibri" panose="020F0502020204030204" pitchFamily="34" charset="0"/>
                <a:ea typeface="Calibri" panose="020F0502020204030204" pitchFamily="34" charset="0"/>
                <a:cs typeface="Arial" panose="020B0604020202020204" pitchFamily="34" charset="0"/>
              </a:rPr>
              <a:t>We run two scenarios</a:t>
            </a:r>
          </a:p>
          <a:p>
            <a:pPr algn="l">
              <a:spcBef>
                <a:spcPts val="1200"/>
              </a:spcBef>
              <a:spcAft>
                <a:spcPts val="1200"/>
              </a:spcAft>
            </a:pPr>
            <a:r>
              <a:rPr lang="en-GB" sz="1600" dirty="0">
                <a:latin typeface="Calibri" panose="020F0502020204030204" pitchFamily="34" charset="0"/>
                <a:ea typeface="Calibri" panose="020F0502020204030204" pitchFamily="34" charset="0"/>
                <a:cs typeface="Arial" panose="020B0604020202020204" pitchFamily="34" charset="0"/>
              </a:rPr>
              <a:t>‘SSP2+LIFE’ introduces the LIFE model coupling to MESSAGEix-Buildings to evaluate the effect of endogenizing heterogeneous low-carbon lifestyles and distinct mechanisms of lifestyle change. </a:t>
            </a:r>
          </a:p>
          <a:p>
            <a:pPr algn="l">
              <a:spcBef>
                <a:spcPts val="1200"/>
              </a:spcBef>
              <a:spcAft>
                <a:spcPts val="1200"/>
              </a:spcAft>
            </a:pPr>
            <a:r>
              <a:rPr lang="en-GB" sz="1600" dirty="0">
                <a:latin typeface="Calibri" panose="020F0502020204030204" pitchFamily="34" charset="0"/>
                <a:ea typeface="Calibri" panose="020F0502020204030204" pitchFamily="34" charset="0"/>
                <a:cs typeface="Arial" panose="020B0604020202020204" pitchFamily="34" charset="0"/>
              </a:rPr>
              <a:t>‘SSP2+LIFE+Values’</a:t>
            </a:r>
            <a:r>
              <a:rPr lang="en-GB" sz="1600" i="1" dirty="0">
                <a:latin typeface="Calibri" panose="020F0502020204030204" pitchFamily="34" charset="0"/>
                <a:ea typeface="Calibri" panose="020F0502020204030204" pitchFamily="34" charset="0"/>
                <a:cs typeface="Arial" panose="020B0604020202020204" pitchFamily="34" charset="0"/>
              </a:rPr>
              <a:t> </a:t>
            </a:r>
            <a:r>
              <a:rPr lang="en-GB" sz="1600" dirty="0">
                <a:latin typeface="Calibri" panose="020F0502020204030204" pitchFamily="34" charset="0"/>
                <a:ea typeface="Calibri" panose="020F0502020204030204" pitchFamily="34" charset="0"/>
                <a:cs typeface="Arial" panose="020B0604020202020204" pitchFamily="34" charset="0"/>
              </a:rPr>
              <a:t>compares the effects of endogenizing low-carbon lifestyle and heterogeneous lifestyle change with and without an additional assumption of enhanced strong cognitively-driven lifestyle change (‘Identity’ effect). </a:t>
            </a:r>
            <a:endParaRPr lang="en-GB" sz="1600" dirty="0"/>
          </a:p>
        </p:txBody>
      </p:sp>
    </p:spTree>
    <p:extLst>
      <p:ext uri="{BB962C8B-B14F-4D97-AF65-F5344CB8AC3E}">
        <p14:creationId xmlns:p14="http://schemas.microsoft.com/office/powerpoint/2010/main" val="729967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E856-685C-99D1-C828-8C96F7E6DEEA}"/>
              </a:ext>
            </a:extLst>
          </p:cNvPr>
          <p:cNvSpPr>
            <a:spLocks noGrp="1"/>
          </p:cNvSpPr>
          <p:nvPr>
            <p:ph type="title"/>
          </p:nvPr>
        </p:nvSpPr>
        <p:spPr>
          <a:xfrm>
            <a:off x="439447" y="298986"/>
            <a:ext cx="11106007" cy="1140513"/>
          </a:xfrm>
          <a:noFill/>
        </p:spPr>
        <p:txBody>
          <a:bodyPr>
            <a:normAutofit/>
          </a:bodyPr>
          <a:lstStyle/>
          <a:p>
            <a:pPr marL="457200">
              <a:spcBef>
                <a:spcPts val="1200"/>
              </a:spcBef>
              <a:spcAft>
                <a:spcPts val="1200"/>
              </a:spcAft>
            </a:pPr>
            <a:r>
              <a:rPr lang="en-GB" sz="3600" dirty="0">
                <a:effectLst/>
                <a:ea typeface="Calibri" panose="020F0502020204030204" pitchFamily="34" charset="0"/>
                <a:cs typeface="Arial" panose="020B0604020202020204" pitchFamily="34" charset="0"/>
              </a:rPr>
              <a:t>Key Finding 1: Drivers of lifestyle change distinguish between demand across energy-efficient behaviours  </a:t>
            </a:r>
          </a:p>
        </p:txBody>
      </p:sp>
      <p:pic>
        <p:nvPicPr>
          <p:cNvPr id="5" name="Picture 4">
            <a:extLst>
              <a:ext uri="{FF2B5EF4-FFF2-40B4-BE49-F238E27FC236}">
                <a16:creationId xmlns:a16="http://schemas.microsoft.com/office/drawing/2014/main" id="{B26AF61F-99C0-61B5-CBE9-2473CFF04E42}"/>
              </a:ext>
            </a:extLst>
          </p:cNvPr>
          <p:cNvPicPr>
            <a:picLocks noChangeAspect="1"/>
          </p:cNvPicPr>
          <p:nvPr/>
        </p:nvPicPr>
        <p:blipFill>
          <a:blip r:embed="rId3"/>
          <a:stretch>
            <a:fillRect/>
          </a:stretch>
        </p:blipFill>
        <p:spPr>
          <a:xfrm>
            <a:off x="2405353" y="1718999"/>
            <a:ext cx="5724640" cy="3621338"/>
          </a:xfrm>
          <a:prstGeom prst="rect">
            <a:avLst/>
          </a:prstGeom>
        </p:spPr>
      </p:pic>
      <p:graphicFrame>
        <p:nvGraphicFramePr>
          <p:cNvPr id="8" name="Table 7">
            <a:extLst>
              <a:ext uri="{FF2B5EF4-FFF2-40B4-BE49-F238E27FC236}">
                <a16:creationId xmlns:a16="http://schemas.microsoft.com/office/drawing/2014/main" id="{0ADF7486-D8C4-C10C-36FB-AED7A31E65D7}"/>
              </a:ext>
            </a:extLst>
          </p:cNvPr>
          <p:cNvGraphicFramePr>
            <a:graphicFrameLocks noGrp="1"/>
          </p:cNvGraphicFramePr>
          <p:nvPr>
            <p:extLst>
              <p:ext uri="{D42A27DB-BD31-4B8C-83A1-F6EECF244321}">
                <p14:modId xmlns:p14="http://schemas.microsoft.com/office/powerpoint/2010/main" val="1734679502"/>
              </p:ext>
            </p:extLst>
          </p:nvPr>
        </p:nvGraphicFramePr>
        <p:xfrm>
          <a:off x="2608249" y="5739910"/>
          <a:ext cx="5671185" cy="365760"/>
        </p:xfrm>
        <a:graphic>
          <a:graphicData uri="http://schemas.openxmlformats.org/drawingml/2006/table">
            <a:tbl>
              <a:tblPr firstRow="1" firstCol="1" bandRow="1"/>
              <a:tblGrid>
                <a:gridCol w="2070735">
                  <a:extLst>
                    <a:ext uri="{9D8B030D-6E8A-4147-A177-3AD203B41FA5}">
                      <a16:colId xmlns:a16="http://schemas.microsoft.com/office/drawing/2014/main" val="4068779702"/>
                    </a:ext>
                  </a:extLst>
                </a:gridCol>
                <a:gridCol w="1388745">
                  <a:extLst>
                    <a:ext uri="{9D8B030D-6E8A-4147-A177-3AD203B41FA5}">
                      <a16:colId xmlns:a16="http://schemas.microsoft.com/office/drawing/2014/main" val="4007623537"/>
                    </a:ext>
                  </a:extLst>
                </a:gridCol>
                <a:gridCol w="2211705">
                  <a:extLst>
                    <a:ext uri="{9D8B030D-6E8A-4147-A177-3AD203B41FA5}">
                      <a16:colId xmlns:a16="http://schemas.microsoft.com/office/drawing/2014/main" val="422174792"/>
                    </a:ext>
                  </a:extLst>
                </a:gridCol>
              </a:tblGrid>
              <a:tr h="180340">
                <a:tc>
                  <a:txBody>
                    <a:bodyPr/>
                    <a:lstStyle/>
                    <a:p>
                      <a:pPr marL="457200" indent="-226695">
                        <a:spcBef>
                          <a:spcPts val="1200"/>
                        </a:spcBef>
                        <a:spcAft>
                          <a:spcPts val="1200"/>
                        </a:spcAft>
                      </a:pPr>
                      <a:r>
                        <a:rPr lang="en-GB" sz="1200" dirty="0">
                          <a:effectLst/>
                          <a:latin typeface="Calibri" panose="020F0502020204030204" pitchFamily="34" charset="0"/>
                          <a:ea typeface="Calibri" panose="020F0502020204030204" pitchFamily="34" charset="0"/>
                          <a:cs typeface="Arial" panose="020B0604020202020204" pitchFamily="34" charset="0"/>
                        </a:rPr>
                        <a:t>        Figure 8(a) </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marL="457200" indent="-226695">
                        <a:spcBef>
                          <a:spcPts val="1200"/>
                        </a:spcBef>
                        <a:spcAft>
                          <a:spcPts val="1200"/>
                        </a:spcAft>
                      </a:pPr>
                      <a:r>
                        <a:rPr lang="en-GB" sz="1200" dirty="0">
                          <a:effectLst/>
                          <a:latin typeface="Calibri" panose="020F0502020204030204" pitchFamily="34" charset="0"/>
                          <a:ea typeface="Calibri" panose="020F0502020204030204" pitchFamily="34" charset="0"/>
                          <a:cs typeface="Arial" panose="020B0604020202020204" pitchFamily="34" charset="0"/>
                        </a:rPr>
                        <a:t>Figure 8(b) ‘SSP2+LIFE’</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tc>
                  <a:txBody>
                    <a:bodyPr/>
                    <a:lstStyle/>
                    <a:p>
                      <a:pPr marL="457200" indent="-226695">
                        <a:spcBef>
                          <a:spcPts val="1200"/>
                        </a:spcBef>
                        <a:spcAft>
                          <a:spcPts val="1200"/>
                        </a:spcAft>
                      </a:pPr>
                      <a:r>
                        <a:rPr lang="en-GB" sz="1200" dirty="0">
                          <a:effectLst/>
                          <a:latin typeface="Calibri" panose="020F0502020204030204" pitchFamily="34" charset="0"/>
                          <a:ea typeface="Calibri" panose="020F0502020204030204" pitchFamily="34" charset="0"/>
                          <a:cs typeface="Arial" panose="020B0604020202020204" pitchFamily="34" charset="0"/>
                        </a:rPr>
                        <a:t>               Figure 8(c) ‘SSP2+LIFE+Values’</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tcPr>
                </a:tc>
                <a:extLst>
                  <a:ext uri="{0D108BD9-81ED-4DB2-BD59-A6C34878D82A}">
                    <a16:rowId xmlns:a16="http://schemas.microsoft.com/office/drawing/2014/main" val="3443887759"/>
                  </a:ext>
                </a:extLst>
              </a:tr>
            </a:tbl>
          </a:graphicData>
        </a:graphic>
      </p:graphicFrame>
    </p:spTree>
    <p:extLst>
      <p:ext uri="{BB962C8B-B14F-4D97-AF65-F5344CB8AC3E}">
        <p14:creationId xmlns:p14="http://schemas.microsoft.com/office/powerpoint/2010/main" val="1457976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E856-685C-99D1-C828-8C96F7E6DEEA}"/>
              </a:ext>
            </a:extLst>
          </p:cNvPr>
          <p:cNvSpPr>
            <a:spLocks noGrp="1"/>
          </p:cNvSpPr>
          <p:nvPr>
            <p:ph type="title"/>
          </p:nvPr>
        </p:nvSpPr>
        <p:spPr>
          <a:xfrm>
            <a:off x="1182256" y="342490"/>
            <a:ext cx="10317018" cy="1477075"/>
          </a:xfrm>
          <a:noFill/>
        </p:spPr>
        <p:txBody>
          <a:bodyPr>
            <a:noAutofit/>
          </a:bodyPr>
          <a:lstStyle/>
          <a:p>
            <a:r>
              <a:rPr lang="en-US" sz="3600" dirty="0">
                <a:effectLst/>
                <a:ea typeface="Calibri" panose="020F0502020204030204" pitchFamily="34" charset="0"/>
                <a:cs typeface="Arial" panose="020B0604020202020204" pitchFamily="34" charset="0"/>
              </a:rPr>
              <a:t>Key Finding 2: Simulated cognitive shifts under ‘SSP2+LIFE+Values’ reduces final energy intensity in the disengaged types.</a:t>
            </a:r>
            <a:endParaRPr lang="en-GB" sz="3600" dirty="0">
              <a:effectLst/>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F10283BA-FC1A-1A45-552A-1DDF331895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93525" y="2249415"/>
            <a:ext cx="6764585" cy="4506395"/>
          </a:xfrm>
          <a:prstGeom prst="rect">
            <a:avLst/>
          </a:prstGeom>
        </p:spPr>
      </p:pic>
      <p:sp>
        <p:nvSpPr>
          <p:cNvPr id="11" name="TextBox 10">
            <a:extLst>
              <a:ext uri="{FF2B5EF4-FFF2-40B4-BE49-F238E27FC236}">
                <a16:creationId xmlns:a16="http://schemas.microsoft.com/office/drawing/2014/main" id="{647E620B-E06B-A6B4-1CD1-3D12AC4B7433}"/>
              </a:ext>
            </a:extLst>
          </p:cNvPr>
          <p:cNvSpPr txBox="1"/>
          <p:nvPr/>
        </p:nvSpPr>
        <p:spPr>
          <a:xfrm>
            <a:off x="635054" y="3994780"/>
            <a:ext cx="2025020" cy="1015663"/>
          </a:xfrm>
          <a:prstGeom prst="rect">
            <a:avLst/>
          </a:prstGeom>
          <a:noFill/>
        </p:spPr>
        <p:txBody>
          <a:bodyPr wrap="square">
            <a:spAutoFit/>
          </a:bodyPr>
          <a:lstStyle/>
          <a:p>
            <a:r>
              <a:rPr lang="en-US" sz="1200" dirty="0">
                <a:effectLst/>
                <a:latin typeface="Calibri" panose="020F0502020204030204" pitchFamily="34" charset="0"/>
                <a:ea typeface="Calibri" panose="020F0502020204030204" pitchFamily="34" charset="0"/>
                <a:cs typeface="Arial" panose="020B0604020202020204" pitchFamily="34" charset="0"/>
              </a:rPr>
              <a:t>Figure 9. Reduction in Final Energy Intensity for Space Heating by Lifestyle Type comparing ‘SSP2+LIFE’ with ‘SSP2+LIFE+Values’</a:t>
            </a:r>
            <a:endParaRPr lang="en-GB"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91991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E856-685C-99D1-C828-8C96F7E6DEEA}"/>
              </a:ext>
            </a:extLst>
          </p:cNvPr>
          <p:cNvSpPr>
            <a:spLocks noGrp="1"/>
          </p:cNvSpPr>
          <p:nvPr>
            <p:ph type="title"/>
          </p:nvPr>
        </p:nvSpPr>
        <p:spPr>
          <a:xfrm>
            <a:off x="836612" y="178913"/>
            <a:ext cx="10515600" cy="1140513"/>
          </a:xfrm>
          <a:noFill/>
        </p:spPr>
        <p:txBody>
          <a:bodyPr>
            <a:normAutofit/>
          </a:bodyPr>
          <a:lstStyle/>
          <a:p>
            <a:pPr marL="457200">
              <a:spcBef>
                <a:spcPts val="1200"/>
              </a:spcBef>
              <a:spcAft>
                <a:spcPts val="1200"/>
              </a:spcAft>
            </a:pPr>
            <a:r>
              <a:rPr lang="en-GB" sz="3600" dirty="0">
                <a:effectLst/>
                <a:ea typeface="Calibri" panose="020F0502020204030204" pitchFamily="34" charset="0"/>
                <a:cs typeface="Arial" panose="020B0604020202020204" pitchFamily="34" charset="0"/>
              </a:rPr>
              <a:t>Key Finding 3: Drivers of lifestyle change also distinguish between demand in total energy.</a:t>
            </a:r>
          </a:p>
        </p:txBody>
      </p:sp>
      <p:pic>
        <p:nvPicPr>
          <p:cNvPr id="12" name="Picture 11">
            <a:extLst>
              <a:ext uri="{FF2B5EF4-FFF2-40B4-BE49-F238E27FC236}">
                <a16:creationId xmlns:a16="http://schemas.microsoft.com/office/drawing/2014/main" id="{B6DBA0ED-413D-9230-648B-246F28C8026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78527" y="1815865"/>
            <a:ext cx="7316116" cy="3658058"/>
          </a:xfrm>
          <a:prstGeom prst="rect">
            <a:avLst/>
          </a:prstGeom>
          <a:noFill/>
          <a:ln>
            <a:noFill/>
          </a:ln>
        </p:spPr>
      </p:pic>
      <p:sp>
        <p:nvSpPr>
          <p:cNvPr id="16" name="TextBox 15">
            <a:extLst>
              <a:ext uri="{FF2B5EF4-FFF2-40B4-BE49-F238E27FC236}">
                <a16:creationId xmlns:a16="http://schemas.microsoft.com/office/drawing/2014/main" id="{7D6B0A2E-E074-96ED-1CDD-B443597B9097}"/>
              </a:ext>
            </a:extLst>
          </p:cNvPr>
          <p:cNvSpPr txBox="1"/>
          <p:nvPr/>
        </p:nvSpPr>
        <p:spPr>
          <a:xfrm>
            <a:off x="1872841" y="5755757"/>
            <a:ext cx="8747620" cy="523220"/>
          </a:xfrm>
          <a:prstGeom prst="rect">
            <a:avLst/>
          </a:prstGeom>
          <a:noFill/>
        </p:spPr>
        <p:txBody>
          <a:bodyPr wrap="square">
            <a:spAutoFit/>
          </a:bodyPr>
          <a:lstStyle/>
          <a:p>
            <a:r>
              <a:rPr lang="en-US" sz="1400" dirty="0">
                <a:effectLst/>
                <a:latin typeface="Calibri" panose="020F0502020204030204" pitchFamily="34" charset="0"/>
                <a:ea typeface="Calibri" panose="020F0502020204030204" pitchFamily="34" charset="0"/>
                <a:cs typeface="Arial" panose="020B0604020202020204" pitchFamily="34" charset="0"/>
              </a:rPr>
              <a:t>Figure 10. Projections of Total Final Energy Demand for Space Heating by Lifestyle Type comparing Baseline (SSP2) with ‘SSP2+LIFE’ and ‘SSP2+LIFE+Values’, for the years 2015, 2030 and 2050.</a:t>
            </a:r>
            <a:endParaRPr lang="en-GB"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34483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6F689F4-937F-756D-4E69-2FBB1E67DEBA}"/>
              </a:ext>
            </a:extLst>
          </p:cNvPr>
          <p:cNvSpPr>
            <a:spLocks noGrp="1"/>
          </p:cNvSpPr>
          <p:nvPr>
            <p:ph type="title"/>
          </p:nvPr>
        </p:nvSpPr>
        <p:spPr>
          <a:xfrm>
            <a:off x="838200" y="365125"/>
            <a:ext cx="10515600" cy="863311"/>
          </a:xfrm>
        </p:spPr>
        <p:txBody>
          <a:bodyPr>
            <a:normAutofit/>
          </a:bodyPr>
          <a:lstStyle/>
          <a:p>
            <a:r>
              <a:rPr lang="en-GB" sz="3600" dirty="0">
                <a:latin typeface="Calibri Light" panose="020F0302020204030204" pitchFamily="34" charset="0"/>
                <a:cs typeface="Calibri Light" panose="020F0302020204030204" pitchFamily="34" charset="0"/>
              </a:rPr>
              <a:t>Four Main Discussion points</a:t>
            </a:r>
          </a:p>
        </p:txBody>
      </p:sp>
      <p:sp>
        <p:nvSpPr>
          <p:cNvPr id="12" name="Content Placeholder 11">
            <a:extLst>
              <a:ext uri="{FF2B5EF4-FFF2-40B4-BE49-F238E27FC236}">
                <a16:creationId xmlns:a16="http://schemas.microsoft.com/office/drawing/2014/main" id="{D820D5E4-E11A-49A4-5EEF-05A235DBAF35}"/>
              </a:ext>
            </a:extLst>
          </p:cNvPr>
          <p:cNvSpPr>
            <a:spLocks noGrp="1"/>
          </p:cNvSpPr>
          <p:nvPr>
            <p:ph idx="1"/>
          </p:nvPr>
        </p:nvSpPr>
        <p:spPr>
          <a:xfrm>
            <a:off x="838200" y="1788679"/>
            <a:ext cx="10515600" cy="4351338"/>
          </a:xfrm>
        </p:spPr>
        <p:txBody>
          <a:bodyPr/>
          <a:lstStyle/>
          <a:p>
            <a:pPr marL="342900" indent="-342900">
              <a:buFont typeface="+mj-lt"/>
              <a:buAutoNum type="arabicPeriod"/>
            </a:pPr>
            <a:r>
              <a:rPr lang="en-GB" sz="1800" dirty="0">
                <a:latin typeface="Calibri" panose="020F0502020204030204" pitchFamily="34" charset="0"/>
                <a:ea typeface="Calibri" panose="020F0502020204030204" pitchFamily="34" charset="0"/>
                <a:cs typeface="Arial" panose="020B0604020202020204" pitchFamily="34" charset="0"/>
              </a:rPr>
              <a:t>W</a:t>
            </a:r>
            <a:r>
              <a:rPr lang="en-GB" sz="1800" dirty="0">
                <a:effectLst/>
                <a:latin typeface="Calibri" panose="020F0502020204030204" pitchFamily="34" charset="0"/>
                <a:ea typeface="Calibri" panose="020F0502020204030204" pitchFamily="34" charset="0"/>
                <a:cs typeface="Arial" panose="020B0604020202020204" pitchFamily="34" charset="0"/>
              </a:rPr>
              <a:t>e advance conceptual reasoning and methodological practice beyond the conventional approach to lifestyle change in global IAMs </a:t>
            </a:r>
          </a:p>
          <a:p>
            <a:pPr marL="342900" indent="-342900">
              <a:buFont typeface="+mj-lt"/>
              <a:buAutoNum type="arabicPeriod"/>
            </a:pPr>
            <a:r>
              <a:rPr lang="en-GB" sz="1800" dirty="0">
                <a:latin typeface="Calibri" panose="020F0502020204030204" pitchFamily="34" charset="0"/>
                <a:ea typeface="Calibri" panose="020F0502020204030204" pitchFamily="34" charset="0"/>
                <a:cs typeface="Arial" panose="020B0604020202020204" pitchFamily="34" charset="0"/>
              </a:rPr>
              <a:t>T</a:t>
            </a:r>
            <a:r>
              <a:rPr lang="en-GB" sz="1800" dirty="0">
                <a:effectLst/>
                <a:latin typeface="Calibri" panose="020F0502020204030204" pitchFamily="34" charset="0"/>
                <a:ea typeface="Calibri" panose="020F0502020204030204" pitchFamily="34" charset="0"/>
                <a:cs typeface="Arial" panose="020B0604020202020204" pitchFamily="34" charset="0"/>
              </a:rPr>
              <a:t>he LIFE model has strong empirical foundations and uses robust methodological approaches for characterising lifestyle heterogeneity and estimating lifestyle change dynamics</a:t>
            </a:r>
          </a:p>
          <a:p>
            <a:pPr marL="342900" indent="-342900">
              <a:buFont typeface="+mj-lt"/>
              <a:buAutoNum type="arabicPeriod"/>
            </a:pPr>
            <a:r>
              <a:rPr lang="en-GB" sz="1800" dirty="0">
                <a:effectLst/>
                <a:latin typeface="Calibri" panose="020F0502020204030204" pitchFamily="34" charset="0"/>
                <a:ea typeface="Calibri" panose="020F0502020204030204" pitchFamily="34" charset="0"/>
                <a:cs typeface="Arial" panose="020B0604020202020204" pitchFamily="34" charset="0"/>
              </a:rPr>
              <a:t>Our approach specifically addresses criticisms of the framing and lack of representation of lifestyle heterogeneity and lifestyle change in global IAMs </a:t>
            </a:r>
          </a:p>
          <a:p>
            <a:pPr marL="342900" indent="-342900">
              <a:buFont typeface="+mj-lt"/>
              <a:buAutoNum type="arabicPeriod"/>
            </a:pPr>
            <a:r>
              <a:rPr lang="en-GB" sz="1800" dirty="0">
                <a:effectLst/>
                <a:latin typeface="Calibri" panose="020F0502020204030204" pitchFamily="34" charset="0"/>
                <a:ea typeface="Calibri" panose="020F0502020204030204" pitchFamily="34" charset="0"/>
                <a:cs typeface="Arial" panose="020B0604020202020204" pitchFamily="34" charset="0"/>
              </a:rPr>
              <a:t>The LIFE model is versatile and adaptable for soft-coupling with different IAM frameworks.</a:t>
            </a:r>
            <a:endParaRPr lang="en-GB" dirty="0"/>
          </a:p>
        </p:txBody>
      </p:sp>
    </p:spTree>
    <p:extLst>
      <p:ext uri="{BB962C8B-B14F-4D97-AF65-F5344CB8AC3E}">
        <p14:creationId xmlns:p14="http://schemas.microsoft.com/office/powerpoint/2010/main" val="708631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11889" y="201763"/>
            <a:ext cx="10515600" cy="1325563"/>
          </a:xfrm>
          <a:noFill/>
        </p:spPr>
        <p:txBody>
          <a:bodyPr>
            <a:normAutofit/>
          </a:bodyPr>
          <a:lstStyle/>
          <a:p>
            <a:r>
              <a:rPr lang="en-GB" sz="3600" dirty="0"/>
              <a:t>We conducted a large scale review of the literature on lifestyles to gain insights for low-carbon research</a:t>
            </a:r>
          </a:p>
        </p:txBody>
      </p:sp>
      <p:sp>
        <p:nvSpPr>
          <p:cNvPr id="9" name="Content Placeholder 8"/>
          <p:cNvSpPr>
            <a:spLocks noGrp="1"/>
          </p:cNvSpPr>
          <p:nvPr>
            <p:ph idx="1"/>
          </p:nvPr>
        </p:nvSpPr>
        <p:spPr>
          <a:xfrm>
            <a:off x="404140" y="1966912"/>
            <a:ext cx="5455103" cy="4525963"/>
          </a:xfrm>
          <a:ln w="22225">
            <a:solidFill>
              <a:schemeClr val="accent1"/>
            </a:solidFill>
          </a:ln>
        </p:spPr>
        <p:txBody>
          <a:bodyPr>
            <a:normAutofit/>
          </a:bodyPr>
          <a:lstStyle/>
          <a:p>
            <a:r>
              <a:rPr lang="en-GB" dirty="0"/>
              <a:t>large scale </a:t>
            </a:r>
            <a:r>
              <a:rPr lang="en-GB" sz="2000" dirty="0"/>
              <a:t>(directed) review</a:t>
            </a:r>
          </a:p>
          <a:p>
            <a:r>
              <a:rPr lang="en-GB" dirty="0"/>
              <a:t>range studies </a:t>
            </a:r>
            <a:r>
              <a:rPr lang="en-GB" sz="2100" dirty="0"/>
              <a:t>conceptual studies, empirical studies</a:t>
            </a:r>
          </a:p>
          <a:p>
            <a:r>
              <a:rPr lang="en-GB" dirty="0"/>
              <a:t>across key domains </a:t>
            </a:r>
            <a:r>
              <a:rPr lang="en-GB" sz="2000" dirty="0"/>
              <a:t>health and wellbeing, marketing and consumer behaviour, low carbon / pro-environmental</a:t>
            </a:r>
          </a:p>
          <a:p>
            <a:r>
              <a:rPr lang="en-GB" dirty="0"/>
              <a:t>global reach</a:t>
            </a: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4033" y="1700808"/>
            <a:ext cx="3607421" cy="216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57694" y="4188086"/>
            <a:ext cx="2106420" cy="2167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A716EA85-1101-70CF-FB30-108EACCDD429}"/>
              </a:ext>
            </a:extLst>
          </p:cNvPr>
          <p:cNvSpPr txBox="1"/>
          <p:nvPr/>
        </p:nvSpPr>
        <p:spPr>
          <a:xfrm>
            <a:off x="10100511" y="2306184"/>
            <a:ext cx="1853956" cy="478849"/>
          </a:xfrm>
          <a:prstGeom prst="rect">
            <a:avLst/>
          </a:prstGeom>
          <a:noFill/>
        </p:spPr>
        <p:txBody>
          <a:bodyPr wrap="square" rtlCol="0">
            <a:spAutoFit/>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Figure 1(a) – Studies by type</a:t>
            </a:r>
          </a:p>
        </p:txBody>
      </p:sp>
      <p:sp>
        <p:nvSpPr>
          <p:cNvPr id="3" name="TextBox 2">
            <a:extLst>
              <a:ext uri="{FF2B5EF4-FFF2-40B4-BE49-F238E27FC236}">
                <a16:creationId xmlns:a16="http://schemas.microsoft.com/office/drawing/2014/main" id="{4F8121D3-B779-08A9-F407-4DF12523C67C}"/>
              </a:ext>
            </a:extLst>
          </p:cNvPr>
          <p:cNvSpPr txBox="1"/>
          <p:nvPr/>
        </p:nvSpPr>
        <p:spPr>
          <a:xfrm>
            <a:off x="7484387" y="5514606"/>
            <a:ext cx="2007529" cy="478849"/>
          </a:xfrm>
          <a:prstGeom prst="rect">
            <a:avLst/>
          </a:prstGeom>
          <a:noFill/>
        </p:spPr>
        <p:txBody>
          <a:bodyPr wrap="square" rtlCol="0">
            <a:spAutoFit/>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Figure 1(b) – Studies by region</a:t>
            </a:r>
          </a:p>
        </p:txBody>
      </p:sp>
    </p:spTree>
    <p:extLst>
      <p:ext uri="{BB962C8B-B14F-4D97-AF65-F5344CB8AC3E}">
        <p14:creationId xmlns:p14="http://schemas.microsoft.com/office/powerpoint/2010/main" val="3336958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6DDA8CE9-E0A6-4FF2-823D-D0860760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11195564-33B9-434B-9641-764F5905A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37" name="Group 36">
            <a:extLst>
              <a:ext uri="{FF2B5EF4-FFF2-40B4-BE49-F238E27FC236}">
                <a16:creationId xmlns:a16="http://schemas.microsoft.com/office/drawing/2014/main" id="{1D18C537-E336-47C4-836B-C342A230F8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2475" y="1"/>
            <a:ext cx="4262009" cy="2602764"/>
            <a:chOff x="6867015" y="-1"/>
            <a:chExt cx="5324985" cy="3251912"/>
          </a:xfrm>
          <a:solidFill>
            <a:schemeClr val="accent5">
              <a:alpha val="5000"/>
            </a:schemeClr>
          </a:solidFill>
        </p:grpSpPr>
        <p:sp>
          <p:nvSpPr>
            <p:cNvPr id="38" name="Freeform: Shape 37">
              <a:extLst>
                <a:ext uri="{FF2B5EF4-FFF2-40B4-BE49-F238E27FC236}">
                  <a16:creationId xmlns:a16="http://schemas.microsoft.com/office/drawing/2014/main" id="{481F97D2-9A0D-4CA5-B9AF-27B558BCF1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Freeform: Shape 38">
              <a:extLst>
                <a:ext uri="{FF2B5EF4-FFF2-40B4-BE49-F238E27FC236}">
                  <a16:creationId xmlns:a16="http://schemas.microsoft.com/office/drawing/2014/main" id="{6678A47C-892D-47C9-A5D8-F8860B1B05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0" name="Freeform: Shape 39">
              <a:extLst>
                <a:ext uri="{FF2B5EF4-FFF2-40B4-BE49-F238E27FC236}">
                  <a16:creationId xmlns:a16="http://schemas.microsoft.com/office/drawing/2014/main" id="{D9E8FDFA-59ED-4D6F-BA20-10CDF8436C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1" name="Freeform: Shape 40">
              <a:extLst>
                <a:ext uri="{FF2B5EF4-FFF2-40B4-BE49-F238E27FC236}">
                  <a16:creationId xmlns:a16="http://schemas.microsoft.com/office/drawing/2014/main" id="{E958D9A5-8003-4D92-8C05-787C630F7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43" name="Group 42">
            <a:extLst>
              <a:ext uri="{FF2B5EF4-FFF2-40B4-BE49-F238E27FC236}">
                <a16:creationId xmlns:a16="http://schemas.microsoft.com/office/drawing/2014/main" id="{5A1259D8-0C3A-4069-A22F-537BBBB61A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60995" y="62352"/>
            <a:ext cx="6028697" cy="6795648"/>
            <a:chOff x="6160995" y="62352"/>
            <a:chExt cx="6028697" cy="6795648"/>
          </a:xfrm>
        </p:grpSpPr>
        <p:sp>
          <p:nvSpPr>
            <p:cNvPr id="44" name="Freeform: Shape 43">
              <a:extLst>
                <a:ext uri="{FF2B5EF4-FFF2-40B4-BE49-F238E27FC236}">
                  <a16:creationId xmlns:a16="http://schemas.microsoft.com/office/drawing/2014/main" id="{D90700B4-CEB5-450F-9EA7-95E355B503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82080" y="81632"/>
              <a:ext cx="6007612" cy="6776368"/>
            </a:xfrm>
            <a:custGeom>
              <a:avLst/>
              <a:gdLst>
                <a:gd name="connsiteX0" fmla="*/ 4493599 w 6007612"/>
                <a:gd name="connsiteY0" fmla="*/ 0 h 6797829"/>
                <a:gd name="connsiteX1" fmla="*/ 5981837 w 6007612"/>
                <a:gd name="connsiteY1" fmla="*/ 314220 h 6797829"/>
                <a:gd name="connsiteX2" fmla="*/ 6007612 w 6007612"/>
                <a:gd name="connsiteY2" fmla="*/ 327088 h 6797829"/>
                <a:gd name="connsiteX3" fmla="*/ 6007612 w 6007612"/>
                <a:gd name="connsiteY3" fmla="*/ 1316637 h 6797829"/>
                <a:gd name="connsiteX4" fmla="*/ 5852405 w 6007612"/>
                <a:gd name="connsiteY4" fmla="*/ 1209899 h 6797829"/>
                <a:gd name="connsiteX5" fmla="*/ 5622498 w 6007612"/>
                <a:gd name="connsiteY5" fmla="*/ 1086619 h 6797829"/>
                <a:gd name="connsiteX6" fmla="*/ 4493032 w 6007612"/>
                <a:gd name="connsiteY6" fmla="*/ 851533 h 6797829"/>
                <a:gd name="connsiteX7" fmla="*/ 3155579 w 6007612"/>
                <a:gd name="connsiteY7" fmla="*/ 1108326 h 6797829"/>
                <a:gd name="connsiteX8" fmla="*/ 1963832 w 6007612"/>
                <a:gd name="connsiteY8" fmla="*/ 1817700 h 6797829"/>
                <a:gd name="connsiteX9" fmla="*/ 1144646 w 6007612"/>
                <a:gd name="connsiteY9" fmla="*/ 2832814 h 6797829"/>
                <a:gd name="connsiteX10" fmla="*/ 851249 w 6007612"/>
                <a:gd name="connsiteY10" fmla="*/ 3998599 h 6797829"/>
                <a:gd name="connsiteX11" fmla="*/ 1336319 w 6007612"/>
                <a:gd name="connsiteY11" fmla="*/ 5057837 h 6797829"/>
                <a:gd name="connsiteX12" fmla="*/ 1597084 w 6007612"/>
                <a:gd name="connsiteY12" fmla="*/ 5424583 h 6797829"/>
                <a:gd name="connsiteX13" fmla="*/ 2591910 w 6007612"/>
                <a:gd name="connsiteY13" fmla="*/ 6440122 h 6797829"/>
                <a:gd name="connsiteX14" fmla="*/ 3899854 w 6007612"/>
                <a:gd name="connsiteY14" fmla="*/ 6780621 h 6797829"/>
                <a:gd name="connsiteX15" fmla="*/ 4741172 w 6007612"/>
                <a:gd name="connsiteY15" fmla="*/ 6563979 h 6797829"/>
                <a:gd name="connsiteX16" fmla="*/ 5649171 w 6007612"/>
                <a:gd name="connsiteY16" fmla="*/ 5938452 h 6797829"/>
                <a:gd name="connsiteX17" fmla="*/ 5873475 w 6007612"/>
                <a:gd name="connsiteY17" fmla="*/ 5764656 h 6797829"/>
                <a:gd name="connsiteX18" fmla="*/ 6007612 w 6007612"/>
                <a:gd name="connsiteY18" fmla="*/ 5660343 h 6797829"/>
                <a:gd name="connsiteX19" fmla="*/ 6007612 w 6007612"/>
                <a:gd name="connsiteY19" fmla="*/ 6737454 h 6797829"/>
                <a:gd name="connsiteX20" fmla="*/ 5929386 w 6007612"/>
                <a:gd name="connsiteY20" fmla="*/ 6797829 h 6797829"/>
                <a:gd name="connsiteX21" fmla="*/ 1656512 w 6007612"/>
                <a:gd name="connsiteY21" fmla="*/ 6797829 h 6797829"/>
                <a:gd name="connsiteX22" fmla="*/ 1630254 w 6007612"/>
                <a:gd name="connsiteY22" fmla="*/ 6775222 h 6797829"/>
                <a:gd name="connsiteX23" fmla="*/ 892250 w 6007612"/>
                <a:gd name="connsiteY23" fmla="*/ 5902700 h 6797829"/>
                <a:gd name="connsiteX24" fmla="*/ 0 w 6007612"/>
                <a:gd name="connsiteY24" fmla="*/ 3998599 h 6797829"/>
                <a:gd name="connsiteX25" fmla="*/ 4493032 w 6007612"/>
                <a:gd name="connsiteY25"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07612" h="6797829">
                  <a:moveTo>
                    <a:pt x="4493599" y="0"/>
                  </a:moveTo>
                  <a:cubicBezTo>
                    <a:pt x="5048011" y="0"/>
                    <a:pt x="5546284" y="111886"/>
                    <a:pt x="5981837" y="314220"/>
                  </a:cubicBezTo>
                  <a:lnTo>
                    <a:pt x="6007612" y="327088"/>
                  </a:lnTo>
                  <a:lnTo>
                    <a:pt x="6007612" y="1316637"/>
                  </a:lnTo>
                  <a:lnTo>
                    <a:pt x="5852405" y="1209899"/>
                  </a:lnTo>
                  <a:cubicBezTo>
                    <a:pt x="5778266" y="1164709"/>
                    <a:pt x="5701526" y="1123535"/>
                    <a:pt x="5622498" y="1086619"/>
                  </a:cubicBezTo>
                  <a:cubicBezTo>
                    <a:pt x="5286822" y="930699"/>
                    <a:pt x="4906882" y="851533"/>
                    <a:pt x="4493032" y="851533"/>
                  </a:cubicBezTo>
                  <a:cubicBezTo>
                    <a:pt x="4056201" y="851533"/>
                    <a:pt x="3593263" y="940631"/>
                    <a:pt x="3155579" y="1108326"/>
                  </a:cubicBezTo>
                  <a:cubicBezTo>
                    <a:pt x="2721215" y="1275979"/>
                    <a:pt x="2318305" y="1515819"/>
                    <a:pt x="1963832" y="1817700"/>
                  </a:cubicBezTo>
                  <a:cubicBezTo>
                    <a:pt x="1617657" y="2114360"/>
                    <a:pt x="1334332" y="2465358"/>
                    <a:pt x="1144646" y="2832814"/>
                  </a:cubicBezTo>
                  <a:cubicBezTo>
                    <a:pt x="950561" y="3210060"/>
                    <a:pt x="851249" y="3602202"/>
                    <a:pt x="851249" y="3998599"/>
                  </a:cubicBezTo>
                  <a:cubicBezTo>
                    <a:pt x="851249" y="4377547"/>
                    <a:pt x="999792" y="4597311"/>
                    <a:pt x="1336319" y="5057837"/>
                  </a:cubicBezTo>
                  <a:cubicBezTo>
                    <a:pt x="1420450" y="5173181"/>
                    <a:pt x="1507419" y="5292497"/>
                    <a:pt x="1597084" y="5424583"/>
                  </a:cubicBezTo>
                  <a:cubicBezTo>
                    <a:pt x="1914175" y="5891917"/>
                    <a:pt x="2239493" y="6224189"/>
                    <a:pt x="2591910" y="6440122"/>
                  </a:cubicBezTo>
                  <a:cubicBezTo>
                    <a:pt x="2965467" y="6669393"/>
                    <a:pt x="3393219" y="6780621"/>
                    <a:pt x="3899854" y="6780621"/>
                  </a:cubicBezTo>
                  <a:cubicBezTo>
                    <a:pt x="4187861" y="6780621"/>
                    <a:pt x="4454583" y="6711812"/>
                    <a:pt x="4741172" y="6563979"/>
                  </a:cubicBezTo>
                  <a:cubicBezTo>
                    <a:pt x="5034852" y="6412173"/>
                    <a:pt x="5326263" y="6190848"/>
                    <a:pt x="5649171" y="5938452"/>
                  </a:cubicBezTo>
                  <a:cubicBezTo>
                    <a:pt x="5724931" y="5879291"/>
                    <a:pt x="5800409" y="5821406"/>
                    <a:pt x="5873475" y="5764656"/>
                  </a:cubicBezTo>
                  <a:lnTo>
                    <a:pt x="6007612" y="5660343"/>
                  </a:lnTo>
                  <a:lnTo>
                    <a:pt x="6007612" y="6737454"/>
                  </a:lnTo>
                  <a:lnTo>
                    <a:pt x="5929386"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5" name="Freeform: Shape 44">
              <a:extLst>
                <a:ext uri="{FF2B5EF4-FFF2-40B4-BE49-F238E27FC236}">
                  <a16:creationId xmlns:a16="http://schemas.microsoft.com/office/drawing/2014/main" id="{0582300F-F646-4FC3-94FC-0582F4B5E0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0995" y="62352"/>
              <a:ext cx="6028697" cy="6795648"/>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 name="Freeform: Shape 45">
              <a:extLst>
                <a:ext uri="{FF2B5EF4-FFF2-40B4-BE49-F238E27FC236}">
                  <a16:creationId xmlns:a16="http://schemas.microsoft.com/office/drawing/2014/main" id="{FBB8E8B8-1900-4326-8858-F375F5D8A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3721" y="81632"/>
              <a:ext cx="6025971" cy="6776368"/>
            </a:xfrm>
            <a:custGeom>
              <a:avLst/>
              <a:gdLst>
                <a:gd name="connsiteX0" fmla="*/ 6025971 w 6025971"/>
                <a:gd name="connsiteY0" fmla="*/ 5825635 h 6797829"/>
                <a:gd name="connsiteX1" fmla="*/ 6025971 w 6025971"/>
                <a:gd name="connsiteY1" fmla="*/ 6723285 h 6797829"/>
                <a:gd name="connsiteX2" fmla="*/ 5929386 w 6025971"/>
                <a:gd name="connsiteY2" fmla="*/ 6797829 h 6797829"/>
                <a:gd name="connsiteX3" fmla="*/ 4560411 w 6025971"/>
                <a:gd name="connsiteY3" fmla="*/ 6797829 h 6797829"/>
                <a:gd name="connsiteX4" fmla="*/ 4597731 w 6025971"/>
                <a:gd name="connsiteY4" fmla="*/ 6785305 h 6797829"/>
                <a:gd name="connsiteX5" fmla="*/ 5736707 w 6025971"/>
                <a:gd name="connsiteY5" fmla="*/ 6050108 h 6797829"/>
                <a:gd name="connsiteX6" fmla="*/ 5960301 w 6025971"/>
                <a:gd name="connsiteY6" fmla="*/ 5876738 h 6797829"/>
                <a:gd name="connsiteX7" fmla="*/ 4493599 w 6025971"/>
                <a:gd name="connsiteY7" fmla="*/ 0 h 6797829"/>
                <a:gd name="connsiteX8" fmla="*/ 5981837 w 6025971"/>
                <a:gd name="connsiteY8" fmla="*/ 314220 h 6797829"/>
                <a:gd name="connsiteX9" fmla="*/ 6025971 w 6025971"/>
                <a:gd name="connsiteY9" fmla="*/ 336254 h 6797829"/>
                <a:gd name="connsiteX10" fmla="*/ 6025971 w 6025971"/>
                <a:gd name="connsiteY10" fmla="*/ 1157325 h 6797829"/>
                <a:gd name="connsiteX11" fmla="*/ 5925889 w 6025971"/>
                <a:gd name="connsiteY11" fmla="*/ 1088522 h 6797829"/>
                <a:gd name="connsiteX12" fmla="*/ 5682227 w 6025971"/>
                <a:gd name="connsiteY12" fmla="*/ 957939 h 6797829"/>
                <a:gd name="connsiteX13" fmla="*/ 4493032 w 6025971"/>
                <a:gd name="connsiteY13" fmla="*/ 709658 h 6797829"/>
                <a:gd name="connsiteX14" fmla="*/ 3104646 w 6025971"/>
                <a:gd name="connsiteY14" fmla="*/ 976666 h 6797829"/>
                <a:gd name="connsiteX15" fmla="*/ 1871612 w 6025971"/>
                <a:gd name="connsiteY15" fmla="*/ 1710017 h 6797829"/>
                <a:gd name="connsiteX16" fmla="*/ 1018661 w 6025971"/>
                <a:gd name="connsiteY16" fmla="*/ 2767694 h 6797829"/>
                <a:gd name="connsiteX17" fmla="*/ 709374 w 6025971"/>
                <a:gd name="connsiteY17" fmla="*/ 3998599 h 6797829"/>
                <a:gd name="connsiteX18" fmla="*/ 1221258 w 6025971"/>
                <a:gd name="connsiteY18" fmla="*/ 5141684 h 6797829"/>
                <a:gd name="connsiteX19" fmla="*/ 1479187 w 6025971"/>
                <a:gd name="connsiteY19" fmla="*/ 5504459 h 6797829"/>
                <a:gd name="connsiteX20" fmla="*/ 3021272 w 6025971"/>
                <a:gd name="connsiteY20" fmla="*/ 6793670 h 6797829"/>
                <a:gd name="connsiteX21" fmla="*/ 3035805 w 6025971"/>
                <a:gd name="connsiteY21" fmla="*/ 6797829 h 6797829"/>
                <a:gd name="connsiteX22" fmla="*/ 1656512 w 6025971"/>
                <a:gd name="connsiteY22" fmla="*/ 6797829 h 6797829"/>
                <a:gd name="connsiteX23" fmla="*/ 1630254 w 6025971"/>
                <a:gd name="connsiteY23" fmla="*/ 6775222 h 6797829"/>
                <a:gd name="connsiteX24" fmla="*/ 892250 w 6025971"/>
                <a:gd name="connsiteY24" fmla="*/ 5902700 h 6797829"/>
                <a:gd name="connsiteX25" fmla="*/ 0 w 6025971"/>
                <a:gd name="connsiteY25" fmla="*/ 3998599 h 6797829"/>
                <a:gd name="connsiteX26" fmla="*/ 4493032 w 6025971"/>
                <a:gd name="connsiteY26"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025971" h="6797829">
                  <a:moveTo>
                    <a:pt x="6025971" y="5825635"/>
                  </a:moveTo>
                  <a:lnTo>
                    <a:pt x="6025971" y="6723285"/>
                  </a:lnTo>
                  <a:lnTo>
                    <a:pt x="5929386" y="6797829"/>
                  </a:lnTo>
                  <a:lnTo>
                    <a:pt x="4560411" y="6797829"/>
                  </a:lnTo>
                  <a:lnTo>
                    <a:pt x="4597731" y="6785305"/>
                  </a:lnTo>
                  <a:cubicBezTo>
                    <a:pt x="4964953" y="6637825"/>
                    <a:pt x="5315251" y="6379435"/>
                    <a:pt x="5736707" y="6050108"/>
                  </a:cubicBezTo>
                  <a:cubicBezTo>
                    <a:pt x="5812043" y="5991230"/>
                    <a:pt x="5887377" y="5933488"/>
                    <a:pt x="5960301" y="5876738"/>
                  </a:cubicBezTo>
                  <a:close/>
                  <a:moveTo>
                    <a:pt x="4493599" y="0"/>
                  </a:moveTo>
                  <a:cubicBezTo>
                    <a:pt x="5048011" y="0"/>
                    <a:pt x="5546284" y="111886"/>
                    <a:pt x="5981837" y="314220"/>
                  </a:cubicBezTo>
                  <a:lnTo>
                    <a:pt x="6025971" y="336254"/>
                  </a:lnTo>
                  <a:lnTo>
                    <a:pt x="6025971" y="1157325"/>
                  </a:lnTo>
                  <a:lnTo>
                    <a:pt x="5925889" y="1088522"/>
                  </a:lnTo>
                  <a:cubicBezTo>
                    <a:pt x="5847314" y="1040649"/>
                    <a:pt x="5765982" y="997036"/>
                    <a:pt x="5682227" y="957939"/>
                  </a:cubicBezTo>
                  <a:cubicBezTo>
                    <a:pt x="5327823" y="793222"/>
                    <a:pt x="4927595" y="709658"/>
                    <a:pt x="4493032" y="709658"/>
                  </a:cubicBezTo>
                  <a:cubicBezTo>
                    <a:pt x="4031940" y="709658"/>
                    <a:pt x="3564888" y="799465"/>
                    <a:pt x="3104646" y="976666"/>
                  </a:cubicBezTo>
                  <a:cubicBezTo>
                    <a:pt x="2655243" y="1149867"/>
                    <a:pt x="2238358" y="1397822"/>
                    <a:pt x="1871612" y="1710017"/>
                  </a:cubicBezTo>
                  <a:cubicBezTo>
                    <a:pt x="1506427" y="2022852"/>
                    <a:pt x="1219414" y="2378815"/>
                    <a:pt x="1018661" y="2767694"/>
                  </a:cubicBezTo>
                  <a:cubicBezTo>
                    <a:pt x="813368" y="3165227"/>
                    <a:pt x="709374" y="3579358"/>
                    <a:pt x="709374" y="3998599"/>
                  </a:cubicBezTo>
                  <a:cubicBezTo>
                    <a:pt x="709374" y="4421103"/>
                    <a:pt x="875510" y="4667680"/>
                    <a:pt x="1221258" y="5141684"/>
                  </a:cubicBezTo>
                  <a:cubicBezTo>
                    <a:pt x="1304681" y="5256035"/>
                    <a:pt x="1390941" y="5374217"/>
                    <a:pt x="1479187" y="5504459"/>
                  </a:cubicBezTo>
                  <a:cubicBezTo>
                    <a:pt x="1942790" y="6187719"/>
                    <a:pt x="2430063" y="6601673"/>
                    <a:pt x="3021272" y="6793670"/>
                  </a:cubicBezTo>
                  <a:lnTo>
                    <a:pt x="3035805"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5" name="Titel 4">
            <a:extLst>
              <a:ext uri="{FF2B5EF4-FFF2-40B4-BE49-F238E27FC236}">
                <a16:creationId xmlns:a16="http://schemas.microsoft.com/office/drawing/2014/main" id="{780ACF5D-4603-AB44-A047-18BAB3DD2506}"/>
              </a:ext>
            </a:extLst>
          </p:cNvPr>
          <p:cNvSpPr>
            <a:spLocks noGrp="1"/>
          </p:cNvSpPr>
          <p:nvPr>
            <p:ph type="title"/>
          </p:nvPr>
        </p:nvSpPr>
        <p:spPr>
          <a:xfrm>
            <a:off x="580612" y="1594925"/>
            <a:ext cx="7067097" cy="4747805"/>
          </a:xfrm>
        </p:spPr>
        <p:txBody>
          <a:bodyPr vert="horz" lIns="91440" tIns="45720" rIns="91440" bIns="45720" rtlCol="0" anchor="ctr">
            <a:normAutofit/>
          </a:bodyPr>
          <a:lstStyle/>
          <a:p>
            <a:r>
              <a:rPr lang="en-GB" sz="4000" dirty="0">
                <a:latin typeface="+mj-lt"/>
              </a:rPr>
              <a:t>Deliverable 2 (1) </a:t>
            </a:r>
            <a:r>
              <a:rPr lang="en-US" sz="4000" dirty="0">
                <a:latin typeface="Calibri Light" panose="020F0302020204030204" pitchFamily="34" charset="0"/>
                <a:cs typeface="Calibri Light" panose="020F0302020204030204" pitchFamily="34" charset="0"/>
              </a:rPr>
              <a:t>Development of Conceptual Framework and Empirical Application to Four Countries</a:t>
            </a:r>
            <a:br>
              <a:rPr lang="en-GB" sz="4000" dirty="0">
                <a:latin typeface="+mj-lt"/>
              </a:rPr>
            </a:br>
            <a:endParaRPr lang="en-US" sz="4000" kern="1200" dirty="0">
              <a:latin typeface="+mj-lt"/>
              <a:ea typeface="+mj-ea"/>
              <a:cs typeface="+mj-cs"/>
            </a:endParaRPr>
          </a:p>
        </p:txBody>
      </p:sp>
      <p:sp>
        <p:nvSpPr>
          <p:cNvPr id="8" name="Titel 4">
            <a:extLst>
              <a:ext uri="{FF2B5EF4-FFF2-40B4-BE49-F238E27FC236}">
                <a16:creationId xmlns:a16="http://schemas.microsoft.com/office/drawing/2014/main" id="{E50408E7-617F-402D-A8BB-D971947F1CA3}"/>
              </a:ext>
            </a:extLst>
          </p:cNvPr>
          <p:cNvSpPr txBox="1">
            <a:spLocks/>
          </p:cNvSpPr>
          <p:nvPr/>
        </p:nvSpPr>
        <p:spPr>
          <a:xfrm>
            <a:off x="580612" y="1876984"/>
            <a:ext cx="7713641" cy="471340"/>
          </a:xfrm>
          <a:prstGeom prst="rect">
            <a:avLst/>
          </a:prstGeom>
        </p:spPr>
        <p:txBody>
          <a:bodyPr vert="horz" lIns="36000" tIns="36000" rIns="36000" bIns="36000" rtlCol="0" anchor="b">
            <a:noAutofit/>
          </a:bodyPr>
          <a:lstStyle>
            <a:lvl1pPr algn="l" defTabSz="914400" rtl="0" eaLnBrk="1" latinLnBrk="0" hangingPunct="1">
              <a:lnSpc>
                <a:spcPct val="90000"/>
              </a:lnSpc>
              <a:spcBef>
                <a:spcPct val="0"/>
              </a:spcBef>
              <a:buNone/>
              <a:defRPr lang="en-GB" sz="4000" b="0" kern="1200" noProof="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44546A"/>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20733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Graphical user interface&#10;&#10;Description automatically generated with low confidence">
            <a:extLst>
              <a:ext uri="{FF2B5EF4-FFF2-40B4-BE49-F238E27FC236}">
                <a16:creationId xmlns:a16="http://schemas.microsoft.com/office/drawing/2014/main" id="{6959FDCB-9552-4814-BA4F-D0443EE133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4667" y="643467"/>
            <a:ext cx="9482665" cy="5571066"/>
          </a:xfrm>
          <a:prstGeom prst="rect">
            <a:avLst/>
          </a:prstGeom>
        </p:spPr>
      </p:pic>
      <p:sp>
        <p:nvSpPr>
          <p:cNvPr id="4" name="TextBox 3">
            <a:extLst>
              <a:ext uri="{FF2B5EF4-FFF2-40B4-BE49-F238E27FC236}">
                <a16:creationId xmlns:a16="http://schemas.microsoft.com/office/drawing/2014/main" id="{7A40C27C-1AB2-419A-BCA5-3544C170256E}"/>
              </a:ext>
            </a:extLst>
          </p:cNvPr>
          <p:cNvSpPr txBox="1"/>
          <p:nvPr/>
        </p:nvSpPr>
        <p:spPr>
          <a:xfrm>
            <a:off x="6095999" y="6069482"/>
            <a:ext cx="6164807" cy="646331"/>
          </a:xfrm>
          <a:prstGeom prst="rect">
            <a:avLst/>
          </a:prstGeom>
          <a:noFill/>
        </p:spPr>
        <p:txBody>
          <a:bodyPr wrap="square" rtlCol="0">
            <a:spAutoFit/>
          </a:bodyPr>
          <a:lstStyle/>
          <a:p>
            <a:r>
              <a:rPr lang="en-US" sz="1800" b="1" kern="1200" dirty="0">
                <a:effectLst/>
                <a:latin typeface="+mj-lt"/>
                <a:ea typeface="+mj-ea"/>
                <a:cs typeface="+mj-cs"/>
              </a:rPr>
              <a:t>We define lifestyle as ‘</a:t>
            </a:r>
            <a:r>
              <a:rPr lang="en-US" sz="1800" b="1" i="1" kern="1200" dirty="0">
                <a:effectLst/>
                <a:latin typeface="+mj-lt"/>
                <a:ea typeface="+mj-ea"/>
                <a:cs typeface="+mj-cs"/>
              </a:rPr>
              <a:t>the interplay between cognitions and behaviour in specific material and social contexts</a:t>
            </a:r>
            <a:r>
              <a:rPr lang="en-US" sz="1800" b="1" kern="1200" dirty="0">
                <a:effectLst/>
                <a:latin typeface="+mj-lt"/>
                <a:ea typeface="+mj-ea"/>
                <a:cs typeface="+mj-cs"/>
              </a:rPr>
              <a:t>’</a:t>
            </a:r>
            <a:endParaRPr lang="en-GB" b="1" dirty="0"/>
          </a:p>
        </p:txBody>
      </p:sp>
      <p:sp>
        <p:nvSpPr>
          <p:cNvPr id="9" name="TextBox 8">
            <a:extLst>
              <a:ext uri="{FF2B5EF4-FFF2-40B4-BE49-F238E27FC236}">
                <a16:creationId xmlns:a16="http://schemas.microsoft.com/office/drawing/2014/main" id="{883E53BD-02CD-4F83-80F5-A1C5835FEAC2}"/>
              </a:ext>
            </a:extLst>
          </p:cNvPr>
          <p:cNvSpPr txBox="1"/>
          <p:nvPr/>
        </p:nvSpPr>
        <p:spPr>
          <a:xfrm>
            <a:off x="5881651" y="5608621"/>
            <a:ext cx="3683124" cy="281231"/>
          </a:xfrm>
          <a:prstGeom prst="rect">
            <a:avLst/>
          </a:prstGeom>
          <a:noFill/>
        </p:spPr>
        <p:txBody>
          <a:bodyPr wrap="none" rtlCol="0">
            <a:spAutoFit/>
          </a:bodyPr>
          <a:lstStyle/>
          <a:p>
            <a:pPr algn="ct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Figure 2 - Analytical Framework for Low-carbon Lifestyle</a:t>
            </a:r>
          </a:p>
        </p:txBody>
      </p:sp>
    </p:spTree>
    <p:extLst>
      <p:ext uri="{BB962C8B-B14F-4D97-AF65-F5344CB8AC3E}">
        <p14:creationId xmlns:p14="http://schemas.microsoft.com/office/powerpoint/2010/main" val="86576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Box 101">
            <a:extLst>
              <a:ext uri="{FF2B5EF4-FFF2-40B4-BE49-F238E27FC236}">
                <a16:creationId xmlns:a16="http://schemas.microsoft.com/office/drawing/2014/main" id="{ACC6E194-5DD9-4E53-B744-C20B011EACFD}"/>
              </a:ext>
            </a:extLst>
          </p:cNvPr>
          <p:cNvSpPr txBox="1"/>
          <p:nvPr/>
        </p:nvSpPr>
        <p:spPr>
          <a:xfrm>
            <a:off x="8113640" y="2250743"/>
            <a:ext cx="1066364" cy="307777"/>
          </a:xfrm>
          <a:prstGeom prst="rect">
            <a:avLst/>
          </a:prstGeom>
          <a:solidFill>
            <a:schemeClr val="accent1">
              <a:lumMod val="20000"/>
              <a:lumOff val="80000"/>
            </a:schemeClr>
          </a:solidFill>
          <a:ln w="38100">
            <a:solidFill>
              <a:schemeClr val="accent1">
                <a:lumMod val="75000"/>
              </a:schemeClr>
            </a:solidFill>
          </a:ln>
        </p:spPr>
        <p:txBody>
          <a:bodyPr wrap="square" rtlCol="0">
            <a:spAutoFit/>
          </a:bodyPr>
          <a:lstStyle/>
          <a:p>
            <a:pPr algn="ctr"/>
            <a:r>
              <a:rPr lang="en-GB" sz="1400" dirty="0">
                <a:solidFill>
                  <a:prstClr val="black"/>
                </a:solidFill>
                <a:latin typeface="Calibri"/>
              </a:rPr>
              <a:t>Active</a:t>
            </a:r>
          </a:p>
        </p:txBody>
      </p:sp>
      <p:sp>
        <p:nvSpPr>
          <p:cNvPr id="103" name="TextBox 102">
            <a:extLst>
              <a:ext uri="{FF2B5EF4-FFF2-40B4-BE49-F238E27FC236}">
                <a16:creationId xmlns:a16="http://schemas.microsoft.com/office/drawing/2014/main" id="{5387DEE1-B86E-426A-A6C5-BF78FFF8496F}"/>
              </a:ext>
            </a:extLst>
          </p:cNvPr>
          <p:cNvSpPr txBox="1"/>
          <p:nvPr/>
        </p:nvSpPr>
        <p:spPr>
          <a:xfrm>
            <a:off x="8113640" y="1743821"/>
            <a:ext cx="1044284" cy="307777"/>
          </a:xfrm>
          <a:prstGeom prst="rect">
            <a:avLst/>
          </a:prstGeom>
          <a:solidFill>
            <a:schemeClr val="accent3">
              <a:lumMod val="20000"/>
              <a:lumOff val="80000"/>
            </a:schemeClr>
          </a:solidFill>
          <a:ln w="28575">
            <a:solidFill>
              <a:schemeClr val="accent3"/>
            </a:solidFill>
          </a:ln>
        </p:spPr>
        <p:txBody>
          <a:bodyPr wrap="square" rtlCol="0">
            <a:spAutoFit/>
          </a:bodyPr>
          <a:lstStyle/>
          <a:p>
            <a:r>
              <a:rPr lang="en-GB" sz="1400" dirty="0">
                <a:solidFill>
                  <a:prstClr val="black"/>
                </a:solidFill>
                <a:latin typeface="Calibri"/>
              </a:rPr>
              <a:t>Resourceful</a:t>
            </a:r>
          </a:p>
        </p:txBody>
      </p:sp>
      <p:sp>
        <p:nvSpPr>
          <p:cNvPr id="104" name="TextBox 103">
            <a:extLst>
              <a:ext uri="{FF2B5EF4-FFF2-40B4-BE49-F238E27FC236}">
                <a16:creationId xmlns:a16="http://schemas.microsoft.com/office/drawing/2014/main" id="{7834FB58-9C3D-4EAB-B919-8A1C1C538E58}"/>
              </a:ext>
            </a:extLst>
          </p:cNvPr>
          <p:cNvSpPr txBox="1"/>
          <p:nvPr/>
        </p:nvSpPr>
        <p:spPr>
          <a:xfrm>
            <a:off x="8113641" y="3360751"/>
            <a:ext cx="1084555" cy="307777"/>
          </a:xfrm>
          <a:prstGeom prst="rect">
            <a:avLst/>
          </a:prstGeom>
          <a:solidFill>
            <a:schemeClr val="accent4">
              <a:lumMod val="40000"/>
              <a:lumOff val="60000"/>
            </a:schemeClr>
          </a:solidFill>
          <a:ln w="28575">
            <a:solidFill>
              <a:schemeClr val="accent4">
                <a:lumMod val="75000"/>
              </a:schemeClr>
            </a:solidFill>
          </a:ln>
        </p:spPr>
        <p:txBody>
          <a:bodyPr wrap="square" rtlCol="0">
            <a:spAutoFit/>
          </a:bodyPr>
          <a:lstStyle/>
          <a:p>
            <a:pPr algn="ctr"/>
            <a:r>
              <a:rPr lang="en-GB" sz="1400" dirty="0">
                <a:solidFill>
                  <a:prstClr val="black"/>
                </a:solidFill>
                <a:latin typeface="Calibri"/>
              </a:rPr>
              <a:t>Cautious</a:t>
            </a:r>
          </a:p>
        </p:txBody>
      </p:sp>
      <p:sp>
        <p:nvSpPr>
          <p:cNvPr id="105" name="TextBox 104">
            <a:extLst>
              <a:ext uri="{FF2B5EF4-FFF2-40B4-BE49-F238E27FC236}">
                <a16:creationId xmlns:a16="http://schemas.microsoft.com/office/drawing/2014/main" id="{681F28C0-3E27-41F4-A71B-15E2919504AA}"/>
              </a:ext>
            </a:extLst>
          </p:cNvPr>
          <p:cNvSpPr txBox="1"/>
          <p:nvPr/>
        </p:nvSpPr>
        <p:spPr>
          <a:xfrm>
            <a:off x="8113641" y="2794206"/>
            <a:ext cx="1084555" cy="307777"/>
          </a:xfrm>
          <a:prstGeom prst="rect">
            <a:avLst/>
          </a:prstGeom>
          <a:solidFill>
            <a:schemeClr val="bg1">
              <a:lumMod val="85000"/>
            </a:schemeClr>
          </a:solidFill>
          <a:ln w="28575">
            <a:solidFill>
              <a:schemeClr val="bg1">
                <a:lumMod val="50000"/>
              </a:schemeClr>
            </a:solidFill>
          </a:ln>
        </p:spPr>
        <p:txBody>
          <a:bodyPr wrap="square" rtlCol="0">
            <a:spAutoFit/>
          </a:bodyPr>
          <a:lstStyle/>
          <a:p>
            <a:r>
              <a:rPr lang="en-GB" sz="1400" dirty="0">
                <a:solidFill>
                  <a:prstClr val="black"/>
                </a:solidFill>
                <a:latin typeface="Calibri"/>
              </a:rPr>
              <a:t>Constrained</a:t>
            </a:r>
          </a:p>
        </p:txBody>
      </p:sp>
      <p:sp>
        <p:nvSpPr>
          <p:cNvPr id="99" name="TextBox 98">
            <a:extLst>
              <a:ext uri="{FF2B5EF4-FFF2-40B4-BE49-F238E27FC236}">
                <a16:creationId xmlns:a16="http://schemas.microsoft.com/office/drawing/2014/main" id="{6DC9023D-E06B-49D3-A35B-583114DFC447}"/>
              </a:ext>
            </a:extLst>
          </p:cNvPr>
          <p:cNvSpPr txBox="1"/>
          <p:nvPr/>
        </p:nvSpPr>
        <p:spPr>
          <a:xfrm>
            <a:off x="4824223" y="2238779"/>
            <a:ext cx="2323076" cy="369332"/>
          </a:xfrm>
          <a:prstGeom prst="rect">
            <a:avLst/>
          </a:prstGeom>
          <a:noFill/>
          <a:ln w="28575">
            <a:solidFill>
              <a:schemeClr val="tx1"/>
            </a:solidFill>
          </a:ln>
        </p:spPr>
        <p:txBody>
          <a:bodyPr wrap="square" rtlCol="0">
            <a:spAutoFit/>
          </a:bodyPr>
          <a:lstStyle/>
          <a:p>
            <a:pPr algn="ctr"/>
            <a:r>
              <a:rPr lang="en-GB" dirty="0">
                <a:solidFill>
                  <a:prstClr val="black"/>
                </a:solidFill>
                <a:latin typeface="Calibri"/>
              </a:rPr>
              <a:t>The LIFE model</a:t>
            </a:r>
          </a:p>
        </p:txBody>
      </p:sp>
      <p:sp>
        <p:nvSpPr>
          <p:cNvPr id="107" name="TextBox 106">
            <a:extLst>
              <a:ext uri="{FF2B5EF4-FFF2-40B4-BE49-F238E27FC236}">
                <a16:creationId xmlns:a16="http://schemas.microsoft.com/office/drawing/2014/main" id="{73654F92-9397-4707-BB6D-AE828AC80079}"/>
              </a:ext>
            </a:extLst>
          </p:cNvPr>
          <p:cNvSpPr txBox="1"/>
          <p:nvPr/>
        </p:nvSpPr>
        <p:spPr>
          <a:xfrm>
            <a:off x="4765845" y="1618934"/>
            <a:ext cx="2744533" cy="369332"/>
          </a:xfrm>
          <a:prstGeom prst="rect">
            <a:avLst/>
          </a:prstGeom>
          <a:noFill/>
        </p:spPr>
        <p:txBody>
          <a:bodyPr wrap="none" rtlCol="0">
            <a:spAutoFit/>
          </a:bodyPr>
          <a:lstStyle/>
          <a:p>
            <a:pPr algn="ctr"/>
            <a:r>
              <a:rPr lang="en-GB" i="1" dirty="0">
                <a:solidFill>
                  <a:prstClr val="black"/>
                </a:solidFill>
                <a:latin typeface="Calibri"/>
              </a:rPr>
              <a:t>hierarchical cluster analysis</a:t>
            </a:r>
          </a:p>
        </p:txBody>
      </p:sp>
      <p:sp>
        <p:nvSpPr>
          <p:cNvPr id="119" name="Arrow: Right 118">
            <a:extLst>
              <a:ext uri="{FF2B5EF4-FFF2-40B4-BE49-F238E27FC236}">
                <a16:creationId xmlns:a16="http://schemas.microsoft.com/office/drawing/2014/main" id="{82C41147-70CF-40FB-92E6-7B5E63D2AADD}"/>
              </a:ext>
            </a:extLst>
          </p:cNvPr>
          <p:cNvSpPr/>
          <p:nvPr/>
        </p:nvSpPr>
        <p:spPr>
          <a:xfrm>
            <a:off x="7559442" y="2490149"/>
            <a:ext cx="317301"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Calibri"/>
            </a:endParaRPr>
          </a:p>
        </p:txBody>
      </p:sp>
      <p:sp>
        <p:nvSpPr>
          <p:cNvPr id="112" name="TextBox 111">
            <a:extLst>
              <a:ext uri="{FF2B5EF4-FFF2-40B4-BE49-F238E27FC236}">
                <a16:creationId xmlns:a16="http://schemas.microsoft.com/office/drawing/2014/main" id="{356721CB-EEA2-4FF6-AB76-E1DE1A9F96A4}"/>
              </a:ext>
            </a:extLst>
          </p:cNvPr>
          <p:cNvSpPr txBox="1"/>
          <p:nvPr/>
        </p:nvSpPr>
        <p:spPr>
          <a:xfrm>
            <a:off x="9513161" y="1770885"/>
            <a:ext cx="583814" cy="369332"/>
          </a:xfrm>
          <a:prstGeom prst="rect">
            <a:avLst/>
          </a:prstGeom>
          <a:noFill/>
        </p:spPr>
        <p:txBody>
          <a:bodyPr wrap="none" rtlCol="0">
            <a:spAutoFit/>
          </a:bodyPr>
          <a:lstStyle/>
          <a:p>
            <a:r>
              <a:rPr lang="en-GB" dirty="0">
                <a:solidFill>
                  <a:prstClr val="black"/>
                </a:solidFill>
                <a:latin typeface="Calibri"/>
              </a:rPr>
              <a:t>22%</a:t>
            </a:r>
          </a:p>
        </p:txBody>
      </p:sp>
      <p:sp>
        <p:nvSpPr>
          <p:cNvPr id="137" name="TextBox 136">
            <a:extLst>
              <a:ext uri="{FF2B5EF4-FFF2-40B4-BE49-F238E27FC236}">
                <a16:creationId xmlns:a16="http://schemas.microsoft.com/office/drawing/2014/main" id="{438F7A01-60E2-440F-9E6F-B0A6A5372853}"/>
              </a:ext>
            </a:extLst>
          </p:cNvPr>
          <p:cNvSpPr txBox="1"/>
          <p:nvPr/>
        </p:nvSpPr>
        <p:spPr>
          <a:xfrm>
            <a:off x="9513161" y="2353874"/>
            <a:ext cx="583814" cy="369332"/>
          </a:xfrm>
          <a:prstGeom prst="rect">
            <a:avLst/>
          </a:prstGeom>
          <a:noFill/>
        </p:spPr>
        <p:txBody>
          <a:bodyPr wrap="none" rtlCol="0">
            <a:spAutoFit/>
          </a:bodyPr>
          <a:lstStyle/>
          <a:p>
            <a:r>
              <a:rPr lang="en-GB" dirty="0">
                <a:solidFill>
                  <a:prstClr val="black"/>
                </a:solidFill>
                <a:latin typeface="Calibri"/>
              </a:rPr>
              <a:t>30%</a:t>
            </a:r>
          </a:p>
        </p:txBody>
      </p:sp>
      <p:sp>
        <p:nvSpPr>
          <p:cNvPr id="138" name="TextBox 137">
            <a:extLst>
              <a:ext uri="{FF2B5EF4-FFF2-40B4-BE49-F238E27FC236}">
                <a16:creationId xmlns:a16="http://schemas.microsoft.com/office/drawing/2014/main" id="{FC269C50-A1A1-438C-AE42-A114E69E69AE}"/>
              </a:ext>
            </a:extLst>
          </p:cNvPr>
          <p:cNvSpPr txBox="1"/>
          <p:nvPr/>
        </p:nvSpPr>
        <p:spPr>
          <a:xfrm>
            <a:off x="9513161" y="2865233"/>
            <a:ext cx="583814" cy="369332"/>
          </a:xfrm>
          <a:prstGeom prst="rect">
            <a:avLst/>
          </a:prstGeom>
          <a:noFill/>
        </p:spPr>
        <p:txBody>
          <a:bodyPr wrap="none" rtlCol="0">
            <a:spAutoFit/>
          </a:bodyPr>
          <a:lstStyle/>
          <a:p>
            <a:r>
              <a:rPr lang="en-GB" dirty="0">
                <a:solidFill>
                  <a:prstClr val="black"/>
                </a:solidFill>
                <a:latin typeface="Calibri"/>
              </a:rPr>
              <a:t>27%</a:t>
            </a:r>
          </a:p>
        </p:txBody>
      </p:sp>
      <p:sp>
        <p:nvSpPr>
          <p:cNvPr id="139" name="TextBox 138">
            <a:extLst>
              <a:ext uri="{FF2B5EF4-FFF2-40B4-BE49-F238E27FC236}">
                <a16:creationId xmlns:a16="http://schemas.microsoft.com/office/drawing/2014/main" id="{505F3F49-4127-479D-86B9-50340B6E8D3E}"/>
              </a:ext>
            </a:extLst>
          </p:cNvPr>
          <p:cNvSpPr txBox="1"/>
          <p:nvPr/>
        </p:nvSpPr>
        <p:spPr>
          <a:xfrm>
            <a:off x="9513161" y="3448627"/>
            <a:ext cx="583814" cy="369332"/>
          </a:xfrm>
          <a:prstGeom prst="rect">
            <a:avLst/>
          </a:prstGeom>
          <a:noFill/>
        </p:spPr>
        <p:txBody>
          <a:bodyPr wrap="none" rtlCol="0">
            <a:spAutoFit/>
          </a:bodyPr>
          <a:lstStyle/>
          <a:p>
            <a:r>
              <a:rPr lang="en-GB" dirty="0">
                <a:solidFill>
                  <a:prstClr val="black"/>
                </a:solidFill>
                <a:latin typeface="Calibri"/>
              </a:rPr>
              <a:t>21%</a:t>
            </a:r>
          </a:p>
        </p:txBody>
      </p:sp>
      <p:sp>
        <p:nvSpPr>
          <p:cNvPr id="2" name="TextBox 1">
            <a:extLst>
              <a:ext uri="{FF2B5EF4-FFF2-40B4-BE49-F238E27FC236}">
                <a16:creationId xmlns:a16="http://schemas.microsoft.com/office/drawing/2014/main" id="{E57DBE93-F4D6-4012-920B-943E57583EB2}"/>
              </a:ext>
            </a:extLst>
          </p:cNvPr>
          <p:cNvSpPr txBox="1"/>
          <p:nvPr/>
        </p:nvSpPr>
        <p:spPr>
          <a:xfrm>
            <a:off x="2979871" y="6330173"/>
            <a:ext cx="3938322" cy="276999"/>
          </a:xfrm>
          <a:prstGeom prst="rect">
            <a:avLst/>
          </a:prstGeom>
          <a:noFill/>
        </p:spPr>
        <p:txBody>
          <a:bodyPr wrap="none" rtlCol="0">
            <a:spAutoFit/>
          </a:bodyPr>
          <a:lstStyle/>
          <a:p>
            <a:r>
              <a:rPr lang="en-GB" sz="1200" dirty="0">
                <a:latin typeface="Calibri"/>
              </a:rPr>
              <a:t>Figure 3 – Measuring and extrapolating low carbon lifestyles</a:t>
            </a:r>
          </a:p>
        </p:txBody>
      </p:sp>
      <p:sp>
        <p:nvSpPr>
          <p:cNvPr id="3" name="TextBox 2">
            <a:extLst>
              <a:ext uri="{FF2B5EF4-FFF2-40B4-BE49-F238E27FC236}">
                <a16:creationId xmlns:a16="http://schemas.microsoft.com/office/drawing/2014/main" id="{05C33591-2B0E-40E7-8B13-01DF317AF864}"/>
              </a:ext>
            </a:extLst>
          </p:cNvPr>
          <p:cNvSpPr txBox="1"/>
          <p:nvPr/>
        </p:nvSpPr>
        <p:spPr>
          <a:xfrm>
            <a:off x="9135287" y="1238317"/>
            <a:ext cx="1057289" cy="461665"/>
          </a:xfrm>
          <a:prstGeom prst="rect">
            <a:avLst/>
          </a:prstGeom>
          <a:noFill/>
        </p:spPr>
        <p:txBody>
          <a:bodyPr wrap="square" rtlCol="0">
            <a:spAutoFit/>
          </a:bodyPr>
          <a:lstStyle/>
          <a:p>
            <a:pPr algn="ctr"/>
            <a:r>
              <a:rPr lang="en-GB" sz="1200" i="1" dirty="0">
                <a:solidFill>
                  <a:srgbClr val="FF0000"/>
                </a:solidFill>
                <a:latin typeface="Calibri"/>
              </a:rPr>
              <a:t>Share of Sample</a:t>
            </a:r>
          </a:p>
        </p:txBody>
      </p:sp>
      <p:sp>
        <p:nvSpPr>
          <p:cNvPr id="19" name="TextBox 18">
            <a:extLst>
              <a:ext uri="{FF2B5EF4-FFF2-40B4-BE49-F238E27FC236}">
                <a16:creationId xmlns:a16="http://schemas.microsoft.com/office/drawing/2014/main" id="{A1AC5092-99E9-4BAB-88B5-325A99DFA96C}"/>
              </a:ext>
            </a:extLst>
          </p:cNvPr>
          <p:cNvSpPr txBox="1"/>
          <p:nvPr/>
        </p:nvSpPr>
        <p:spPr>
          <a:xfrm>
            <a:off x="8077998" y="1310482"/>
            <a:ext cx="1057289" cy="276999"/>
          </a:xfrm>
          <a:prstGeom prst="rect">
            <a:avLst/>
          </a:prstGeom>
          <a:noFill/>
        </p:spPr>
        <p:txBody>
          <a:bodyPr wrap="square" rtlCol="0">
            <a:spAutoFit/>
          </a:bodyPr>
          <a:lstStyle/>
          <a:p>
            <a:pPr algn="ctr"/>
            <a:r>
              <a:rPr lang="en-GB" sz="1200" dirty="0">
                <a:solidFill>
                  <a:prstClr val="black"/>
                </a:solidFill>
                <a:latin typeface="Calibri"/>
              </a:rPr>
              <a:t>Lifestyle type</a:t>
            </a:r>
          </a:p>
        </p:txBody>
      </p:sp>
      <p:sp>
        <p:nvSpPr>
          <p:cNvPr id="5" name="TextBox 4">
            <a:extLst>
              <a:ext uri="{FF2B5EF4-FFF2-40B4-BE49-F238E27FC236}">
                <a16:creationId xmlns:a16="http://schemas.microsoft.com/office/drawing/2014/main" id="{BBA5FCDC-B33A-46CE-B9EC-E32657BF6296}"/>
              </a:ext>
            </a:extLst>
          </p:cNvPr>
          <p:cNvSpPr txBox="1"/>
          <p:nvPr/>
        </p:nvSpPr>
        <p:spPr>
          <a:xfrm rot="16200000">
            <a:off x="851547" y="2278402"/>
            <a:ext cx="1425647" cy="369332"/>
          </a:xfrm>
          <a:prstGeom prst="rect">
            <a:avLst/>
          </a:prstGeom>
          <a:noFill/>
        </p:spPr>
        <p:txBody>
          <a:bodyPr wrap="none" rtlCol="0">
            <a:spAutoFit/>
          </a:bodyPr>
          <a:lstStyle/>
          <a:p>
            <a:r>
              <a:rPr lang="en-GB" dirty="0">
                <a:solidFill>
                  <a:srgbClr val="FF0000"/>
                </a:solidFill>
                <a:latin typeface="Calibri"/>
              </a:rPr>
              <a:t>identification</a:t>
            </a:r>
          </a:p>
        </p:txBody>
      </p:sp>
      <p:sp>
        <p:nvSpPr>
          <p:cNvPr id="22" name="TextBox 21">
            <a:extLst>
              <a:ext uri="{FF2B5EF4-FFF2-40B4-BE49-F238E27FC236}">
                <a16:creationId xmlns:a16="http://schemas.microsoft.com/office/drawing/2014/main" id="{CF113FF9-E2FE-45A7-B69B-AFA05D5CE3B9}"/>
              </a:ext>
            </a:extLst>
          </p:cNvPr>
          <p:cNvSpPr txBox="1"/>
          <p:nvPr/>
        </p:nvSpPr>
        <p:spPr>
          <a:xfrm rot="16200000">
            <a:off x="878069" y="4839920"/>
            <a:ext cx="1438214" cy="369332"/>
          </a:xfrm>
          <a:prstGeom prst="rect">
            <a:avLst/>
          </a:prstGeom>
          <a:noFill/>
        </p:spPr>
        <p:txBody>
          <a:bodyPr wrap="none" rtlCol="0">
            <a:spAutoFit/>
          </a:bodyPr>
          <a:lstStyle/>
          <a:p>
            <a:r>
              <a:rPr lang="en-GB" dirty="0">
                <a:solidFill>
                  <a:srgbClr val="FF0000"/>
                </a:solidFill>
                <a:latin typeface="Calibri"/>
              </a:rPr>
              <a:t>extrapolation</a:t>
            </a:r>
          </a:p>
        </p:txBody>
      </p:sp>
      <p:sp>
        <p:nvSpPr>
          <p:cNvPr id="23" name="TextBox 22">
            <a:extLst>
              <a:ext uri="{FF2B5EF4-FFF2-40B4-BE49-F238E27FC236}">
                <a16:creationId xmlns:a16="http://schemas.microsoft.com/office/drawing/2014/main" id="{57E13517-1E94-4744-B792-A7B5A0F8A20D}"/>
              </a:ext>
            </a:extLst>
          </p:cNvPr>
          <p:cNvSpPr txBox="1"/>
          <p:nvPr/>
        </p:nvSpPr>
        <p:spPr>
          <a:xfrm>
            <a:off x="4742147" y="3798008"/>
            <a:ext cx="2506804" cy="2062103"/>
          </a:xfrm>
          <a:prstGeom prst="rect">
            <a:avLst/>
          </a:prstGeom>
          <a:noFill/>
          <a:ln w="31750">
            <a:solidFill>
              <a:schemeClr val="tx1"/>
            </a:solidFill>
          </a:ln>
        </p:spPr>
        <p:txBody>
          <a:bodyPr wrap="square" rtlCol="0">
            <a:spAutoFit/>
          </a:bodyPr>
          <a:lstStyle/>
          <a:p>
            <a:pPr algn="ctr"/>
            <a:r>
              <a:rPr lang="en-GB" sz="1600" b="1" i="1" dirty="0">
                <a:solidFill>
                  <a:srgbClr val="8064A2">
                    <a:lumMod val="75000"/>
                  </a:srgbClr>
                </a:solidFill>
                <a:latin typeface="Calibri"/>
              </a:rPr>
              <a:t>National Geographic Greendex Survey (2009 and 2014)</a:t>
            </a:r>
          </a:p>
          <a:p>
            <a:pPr algn="ctr"/>
            <a:r>
              <a:rPr lang="en-GB" sz="1600" b="1" i="1" dirty="0">
                <a:solidFill>
                  <a:srgbClr val="8064A2">
                    <a:lumMod val="75000"/>
                  </a:srgbClr>
                </a:solidFill>
                <a:latin typeface="Calibri"/>
              </a:rPr>
              <a:t>World Values Survey (2010 – 2015)</a:t>
            </a:r>
          </a:p>
          <a:p>
            <a:pPr algn="ctr"/>
            <a:r>
              <a:rPr lang="en-GB" sz="1600" b="1" i="1" dirty="0">
                <a:solidFill>
                  <a:srgbClr val="8064A2">
                    <a:lumMod val="75000"/>
                  </a:srgbClr>
                </a:solidFill>
                <a:latin typeface="Calibri"/>
              </a:rPr>
              <a:t>World Bank (2018)</a:t>
            </a:r>
          </a:p>
          <a:p>
            <a:pPr algn="ctr"/>
            <a:r>
              <a:rPr lang="en-GB" sz="1600" b="1" i="1" dirty="0">
                <a:solidFill>
                  <a:srgbClr val="8064A2">
                    <a:lumMod val="75000"/>
                  </a:srgbClr>
                </a:solidFill>
                <a:latin typeface="Calibri"/>
              </a:rPr>
              <a:t>Global Competitiveness Index (2018)</a:t>
            </a:r>
          </a:p>
        </p:txBody>
      </p:sp>
      <p:sp>
        <p:nvSpPr>
          <p:cNvPr id="26" name="TextBox 25">
            <a:extLst>
              <a:ext uri="{FF2B5EF4-FFF2-40B4-BE49-F238E27FC236}">
                <a16:creationId xmlns:a16="http://schemas.microsoft.com/office/drawing/2014/main" id="{78124CF7-DC79-4F46-9C3E-8C1707B8C85F}"/>
              </a:ext>
            </a:extLst>
          </p:cNvPr>
          <p:cNvSpPr txBox="1"/>
          <p:nvPr/>
        </p:nvSpPr>
        <p:spPr>
          <a:xfrm>
            <a:off x="2005432" y="1896800"/>
            <a:ext cx="1948879" cy="1323439"/>
          </a:xfrm>
          <a:prstGeom prst="rect">
            <a:avLst/>
          </a:prstGeom>
          <a:noFill/>
          <a:ln w="28575">
            <a:solidFill>
              <a:schemeClr val="tx1"/>
            </a:solidFill>
          </a:ln>
        </p:spPr>
        <p:txBody>
          <a:bodyPr wrap="square" rtlCol="0">
            <a:spAutoFit/>
          </a:bodyPr>
          <a:lstStyle/>
          <a:p>
            <a:pPr algn="ctr"/>
            <a:r>
              <a:rPr lang="en-GB" sz="1600" b="1" i="1" dirty="0">
                <a:solidFill>
                  <a:srgbClr val="8064A2">
                    <a:lumMod val="75000"/>
                  </a:srgbClr>
                </a:solidFill>
                <a:latin typeface="Calibri"/>
              </a:rPr>
              <a:t>Large scale social survey data (UK, China, USA, Australia)  N=15,900 2010 - 2018</a:t>
            </a:r>
          </a:p>
        </p:txBody>
      </p:sp>
      <p:sp>
        <p:nvSpPr>
          <p:cNvPr id="27" name="Arrow: Right 26">
            <a:extLst>
              <a:ext uri="{FF2B5EF4-FFF2-40B4-BE49-F238E27FC236}">
                <a16:creationId xmlns:a16="http://schemas.microsoft.com/office/drawing/2014/main" id="{8697D05A-75C7-4EB9-9131-F882B0064958}"/>
              </a:ext>
            </a:extLst>
          </p:cNvPr>
          <p:cNvSpPr/>
          <p:nvPr/>
        </p:nvSpPr>
        <p:spPr>
          <a:xfrm>
            <a:off x="4237958" y="2444836"/>
            <a:ext cx="317301"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Calibri"/>
            </a:endParaRPr>
          </a:p>
        </p:txBody>
      </p:sp>
      <p:sp>
        <p:nvSpPr>
          <p:cNvPr id="28" name="Arrow: Right 27">
            <a:extLst>
              <a:ext uri="{FF2B5EF4-FFF2-40B4-BE49-F238E27FC236}">
                <a16:creationId xmlns:a16="http://schemas.microsoft.com/office/drawing/2014/main" id="{75AE5AB0-E27C-4B3D-945F-4B0C57FCC543}"/>
              </a:ext>
            </a:extLst>
          </p:cNvPr>
          <p:cNvSpPr/>
          <p:nvPr/>
        </p:nvSpPr>
        <p:spPr>
          <a:xfrm rot="5400000">
            <a:off x="8585144" y="4036111"/>
            <a:ext cx="317301"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Calibri"/>
            </a:endParaRPr>
          </a:p>
        </p:txBody>
      </p:sp>
      <p:sp>
        <p:nvSpPr>
          <p:cNvPr id="29" name="Arrow: Right 28">
            <a:extLst>
              <a:ext uri="{FF2B5EF4-FFF2-40B4-BE49-F238E27FC236}">
                <a16:creationId xmlns:a16="http://schemas.microsoft.com/office/drawing/2014/main" id="{F3A518B6-61E3-4FF9-A6A3-1A5A1FA10CB0}"/>
              </a:ext>
            </a:extLst>
          </p:cNvPr>
          <p:cNvSpPr/>
          <p:nvPr/>
        </p:nvSpPr>
        <p:spPr>
          <a:xfrm rot="10800000">
            <a:off x="7596255" y="4648427"/>
            <a:ext cx="317301"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Calibri"/>
            </a:endParaRPr>
          </a:p>
        </p:txBody>
      </p:sp>
      <p:sp>
        <p:nvSpPr>
          <p:cNvPr id="4" name="TextBox 3">
            <a:extLst>
              <a:ext uri="{FF2B5EF4-FFF2-40B4-BE49-F238E27FC236}">
                <a16:creationId xmlns:a16="http://schemas.microsoft.com/office/drawing/2014/main" id="{1C710DF5-5572-46D5-A3E2-E35E4499A68F}"/>
              </a:ext>
            </a:extLst>
          </p:cNvPr>
          <p:cNvSpPr txBox="1"/>
          <p:nvPr/>
        </p:nvSpPr>
        <p:spPr>
          <a:xfrm>
            <a:off x="7593712" y="5263180"/>
            <a:ext cx="2539661" cy="923330"/>
          </a:xfrm>
          <a:prstGeom prst="rect">
            <a:avLst/>
          </a:prstGeom>
          <a:solidFill>
            <a:schemeClr val="accent6">
              <a:lumMod val="20000"/>
              <a:lumOff val="80000"/>
            </a:schemeClr>
          </a:solidFill>
        </p:spPr>
        <p:txBody>
          <a:bodyPr wrap="square" rtlCol="0">
            <a:spAutoFit/>
          </a:bodyPr>
          <a:lstStyle/>
          <a:p>
            <a:pPr algn="ctr"/>
            <a:r>
              <a:rPr lang="en-GB" b="1" dirty="0">
                <a:solidFill>
                  <a:prstClr val="black"/>
                </a:solidFill>
                <a:latin typeface="Calibri"/>
              </a:rPr>
              <a:t>The four lifestyle types are extrapolated to 18 countries</a:t>
            </a:r>
          </a:p>
        </p:txBody>
      </p:sp>
      <p:sp>
        <p:nvSpPr>
          <p:cNvPr id="8" name="TextBox 7">
            <a:extLst>
              <a:ext uri="{FF2B5EF4-FFF2-40B4-BE49-F238E27FC236}">
                <a16:creationId xmlns:a16="http://schemas.microsoft.com/office/drawing/2014/main" id="{CD5ECCF6-0890-4970-9E86-837F5B75D2F7}"/>
              </a:ext>
            </a:extLst>
          </p:cNvPr>
          <p:cNvSpPr txBox="1"/>
          <p:nvPr/>
        </p:nvSpPr>
        <p:spPr>
          <a:xfrm>
            <a:off x="7970668" y="4404642"/>
            <a:ext cx="1352308" cy="523220"/>
          </a:xfrm>
          <a:prstGeom prst="rect">
            <a:avLst/>
          </a:prstGeom>
          <a:noFill/>
        </p:spPr>
        <p:txBody>
          <a:bodyPr wrap="square" rtlCol="0">
            <a:spAutoFit/>
          </a:bodyPr>
          <a:lstStyle/>
          <a:p>
            <a:pPr algn="ctr"/>
            <a:r>
              <a:rPr lang="en-GB" sz="1400" i="1" dirty="0">
                <a:solidFill>
                  <a:srgbClr val="FF0000"/>
                </a:solidFill>
                <a:latin typeface="Calibri"/>
              </a:rPr>
              <a:t>shaping parameters</a:t>
            </a:r>
          </a:p>
        </p:txBody>
      </p:sp>
      <p:sp>
        <p:nvSpPr>
          <p:cNvPr id="38" name="TextBox 37">
            <a:extLst>
              <a:ext uri="{FF2B5EF4-FFF2-40B4-BE49-F238E27FC236}">
                <a16:creationId xmlns:a16="http://schemas.microsoft.com/office/drawing/2014/main" id="{9C0C2877-3204-4412-984D-D5B9E3766AB7}"/>
              </a:ext>
            </a:extLst>
          </p:cNvPr>
          <p:cNvSpPr txBox="1"/>
          <p:nvPr/>
        </p:nvSpPr>
        <p:spPr>
          <a:xfrm>
            <a:off x="2213494" y="3979802"/>
            <a:ext cx="1044284" cy="307777"/>
          </a:xfrm>
          <a:prstGeom prst="rect">
            <a:avLst/>
          </a:prstGeom>
          <a:solidFill>
            <a:schemeClr val="accent3">
              <a:lumMod val="20000"/>
              <a:lumOff val="80000"/>
            </a:schemeClr>
          </a:solidFill>
          <a:ln w="28575">
            <a:solidFill>
              <a:schemeClr val="accent3"/>
            </a:solidFill>
          </a:ln>
        </p:spPr>
        <p:txBody>
          <a:bodyPr wrap="square" rtlCol="0">
            <a:spAutoFit/>
          </a:bodyPr>
          <a:lstStyle/>
          <a:p>
            <a:r>
              <a:rPr lang="en-GB" sz="1400" dirty="0">
                <a:solidFill>
                  <a:prstClr val="black"/>
                </a:solidFill>
                <a:latin typeface="Calibri"/>
              </a:rPr>
              <a:t>Resourceful</a:t>
            </a:r>
          </a:p>
        </p:txBody>
      </p:sp>
      <p:sp>
        <p:nvSpPr>
          <p:cNvPr id="39" name="TextBox 38">
            <a:extLst>
              <a:ext uri="{FF2B5EF4-FFF2-40B4-BE49-F238E27FC236}">
                <a16:creationId xmlns:a16="http://schemas.microsoft.com/office/drawing/2014/main" id="{3B3932F8-A8E5-49B7-B264-D0320211A259}"/>
              </a:ext>
            </a:extLst>
          </p:cNvPr>
          <p:cNvSpPr txBox="1"/>
          <p:nvPr/>
        </p:nvSpPr>
        <p:spPr>
          <a:xfrm>
            <a:off x="2232697" y="5604428"/>
            <a:ext cx="1041085" cy="307777"/>
          </a:xfrm>
          <a:prstGeom prst="rect">
            <a:avLst/>
          </a:prstGeom>
          <a:solidFill>
            <a:schemeClr val="accent4">
              <a:lumMod val="40000"/>
              <a:lumOff val="60000"/>
            </a:schemeClr>
          </a:solidFill>
          <a:ln w="28575">
            <a:solidFill>
              <a:schemeClr val="accent4">
                <a:lumMod val="75000"/>
              </a:schemeClr>
            </a:solidFill>
          </a:ln>
        </p:spPr>
        <p:txBody>
          <a:bodyPr wrap="square" rtlCol="0">
            <a:spAutoFit/>
          </a:bodyPr>
          <a:lstStyle/>
          <a:p>
            <a:pPr algn="ctr"/>
            <a:r>
              <a:rPr lang="en-GB" sz="1400" dirty="0">
                <a:solidFill>
                  <a:prstClr val="black"/>
                </a:solidFill>
                <a:latin typeface="Calibri"/>
              </a:rPr>
              <a:t>Cautious</a:t>
            </a:r>
          </a:p>
        </p:txBody>
      </p:sp>
      <p:sp>
        <p:nvSpPr>
          <p:cNvPr id="41" name="TextBox 40">
            <a:extLst>
              <a:ext uri="{FF2B5EF4-FFF2-40B4-BE49-F238E27FC236}">
                <a16:creationId xmlns:a16="http://schemas.microsoft.com/office/drawing/2014/main" id="{76A184CA-08D9-4C55-9B81-9B3EF4E79117}"/>
              </a:ext>
            </a:extLst>
          </p:cNvPr>
          <p:cNvSpPr txBox="1"/>
          <p:nvPr/>
        </p:nvSpPr>
        <p:spPr>
          <a:xfrm>
            <a:off x="3585624" y="4006866"/>
            <a:ext cx="583814" cy="369332"/>
          </a:xfrm>
          <a:prstGeom prst="rect">
            <a:avLst/>
          </a:prstGeom>
          <a:noFill/>
        </p:spPr>
        <p:txBody>
          <a:bodyPr wrap="none" rtlCol="0">
            <a:spAutoFit/>
          </a:bodyPr>
          <a:lstStyle/>
          <a:p>
            <a:r>
              <a:rPr lang="en-GB" dirty="0">
                <a:solidFill>
                  <a:prstClr val="black"/>
                </a:solidFill>
                <a:latin typeface="Calibri"/>
              </a:rPr>
              <a:t>25%</a:t>
            </a:r>
          </a:p>
        </p:txBody>
      </p:sp>
      <p:sp>
        <p:nvSpPr>
          <p:cNvPr id="42" name="TextBox 41">
            <a:extLst>
              <a:ext uri="{FF2B5EF4-FFF2-40B4-BE49-F238E27FC236}">
                <a16:creationId xmlns:a16="http://schemas.microsoft.com/office/drawing/2014/main" id="{1A510777-1470-46C5-937C-80E0F71DBF5F}"/>
              </a:ext>
            </a:extLst>
          </p:cNvPr>
          <p:cNvSpPr txBox="1"/>
          <p:nvPr/>
        </p:nvSpPr>
        <p:spPr>
          <a:xfrm>
            <a:off x="3585624" y="4541206"/>
            <a:ext cx="583814" cy="369332"/>
          </a:xfrm>
          <a:prstGeom prst="rect">
            <a:avLst/>
          </a:prstGeom>
          <a:noFill/>
        </p:spPr>
        <p:txBody>
          <a:bodyPr wrap="none" rtlCol="0">
            <a:spAutoFit/>
          </a:bodyPr>
          <a:lstStyle/>
          <a:p>
            <a:r>
              <a:rPr lang="en-GB" dirty="0">
                <a:solidFill>
                  <a:prstClr val="black"/>
                </a:solidFill>
                <a:latin typeface="Calibri"/>
              </a:rPr>
              <a:t>36%</a:t>
            </a:r>
          </a:p>
        </p:txBody>
      </p:sp>
      <p:sp>
        <p:nvSpPr>
          <p:cNvPr id="43" name="TextBox 42">
            <a:extLst>
              <a:ext uri="{FF2B5EF4-FFF2-40B4-BE49-F238E27FC236}">
                <a16:creationId xmlns:a16="http://schemas.microsoft.com/office/drawing/2014/main" id="{611B506F-DCCD-4E83-B043-360CA766FC41}"/>
              </a:ext>
            </a:extLst>
          </p:cNvPr>
          <p:cNvSpPr txBox="1"/>
          <p:nvPr/>
        </p:nvSpPr>
        <p:spPr>
          <a:xfrm>
            <a:off x="3585624" y="5075546"/>
            <a:ext cx="583814" cy="369332"/>
          </a:xfrm>
          <a:prstGeom prst="rect">
            <a:avLst/>
          </a:prstGeom>
          <a:noFill/>
        </p:spPr>
        <p:txBody>
          <a:bodyPr wrap="none" rtlCol="0">
            <a:spAutoFit/>
          </a:bodyPr>
          <a:lstStyle/>
          <a:p>
            <a:r>
              <a:rPr lang="en-GB" dirty="0">
                <a:solidFill>
                  <a:prstClr val="black"/>
                </a:solidFill>
                <a:latin typeface="Calibri"/>
              </a:rPr>
              <a:t>21%</a:t>
            </a:r>
          </a:p>
        </p:txBody>
      </p:sp>
      <p:sp>
        <p:nvSpPr>
          <p:cNvPr id="44" name="TextBox 43">
            <a:extLst>
              <a:ext uri="{FF2B5EF4-FFF2-40B4-BE49-F238E27FC236}">
                <a16:creationId xmlns:a16="http://schemas.microsoft.com/office/drawing/2014/main" id="{AC1C6DDE-6EE5-4B7A-8B12-4F45AF09F831}"/>
              </a:ext>
            </a:extLst>
          </p:cNvPr>
          <p:cNvSpPr txBox="1"/>
          <p:nvPr/>
        </p:nvSpPr>
        <p:spPr>
          <a:xfrm>
            <a:off x="3585624" y="5609886"/>
            <a:ext cx="583814" cy="369332"/>
          </a:xfrm>
          <a:prstGeom prst="rect">
            <a:avLst/>
          </a:prstGeom>
          <a:noFill/>
        </p:spPr>
        <p:txBody>
          <a:bodyPr wrap="none" rtlCol="0">
            <a:spAutoFit/>
          </a:bodyPr>
          <a:lstStyle/>
          <a:p>
            <a:r>
              <a:rPr lang="en-GB" dirty="0">
                <a:solidFill>
                  <a:prstClr val="black"/>
                </a:solidFill>
                <a:latin typeface="Calibri"/>
              </a:rPr>
              <a:t>18%</a:t>
            </a:r>
          </a:p>
        </p:txBody>
      </p:sp>
      <p:sp>
        <p:nvSpPr>
          <p:cNvPr id="45" name="TextBox 44">
            <a:extLst>
              <a:ext uri="{FF2B5EF4-FFF2-40B4-BE49-F238E27FC236}">
                <a16:creationId xmlns:a16="http://schemas.microsoft.com/office/drawing/2014/main" id="{2030B4B2-4F49-4453-952E-A43AC1F066D5}"/>
              </a:ext>
            </a:extLst>
          </p:cNvPr>
          <p:cNvSpPr txBox="1"/>
          <p:nvPr/>
        </p:nvSpPr>
        <p:spPr>
          <a:xfrm>
            <a:off x="3339319" y="3519062"/>
            <a:ext cx="1057289" cy="461665"/>
          </a:xfrm>
          <a:prstGeom prst="rect">
            <a:avLst/>
          </a:prstGeom>
          <a:noFill/>
        </p:spPr>
        <p:txBody>
          <a:bodyPr wrap="square" rtlCol="0">
            <a:spAutoFit/>
          </a:bodyPr>
          <a:lstStyle/>
          <a:p>
            <a:pPr algn="ctr"/>
            <a:r>
              <a:rPr lang="en-GB" sz="1200" i="1" dirty="0">
                <a:solidFill>
                  <a:srgbClr val="FF0000"/>
                </a:solidFill>
                <a:latin typeface="Calibri"/>
              </a:rPr>
              <a:t>Share of population</a:t>
            </a:r>
          </a:p>
        </p:txBody>
      </p:sp>
      <p:sp>
        <p:nvSpPr>
          <p:cNvPr id="47" name="TextBox 46">
            <a:extLst>
              <a:ext uri="{FF2B5EF4-FFF2-40B4-BE49-F238E27FC236}">
                <a16:creationId xmlns:a16="http://schemas.microsoft.com/office/drawing/2014/main" id="{ABAEC157-0BB7-4434-B1A1-9CD46AF86BE5}"/>
              </a:ext>
            </a:extLst>
          </p:cNvPr>
          <p:cNvSpPr txBox="1"/>
          <p:nvPr/>
        </p:nvSpPr>
        <p:spPr>
          <a:xfrm>
            <a:off x="2207417" y="4521344"/>
            <a:ext cx="1066364" cy="307777"/>
          </a:xfrm>
          <a:prstGeom prst="rect">
            <a:avLst/>
          </a:prstGeom>
          <a:solidFill>
            <a:schemeClr val="accent1">
              <a:lumMod val="20000"/>
              <a:lumOff val="80000"/>
            </a:schemeClr>
          </a:solidFill>
          <a:ln w="38100">
            <a:solidFill>
              <a:schemeClr val="accent1">
                <a:lumMod val="75000"/>
              </a:schemeClr>
            </a:solidFill>
          </a:ln>
        </p:spPr>
        <p:txBody>
          <a:bodyPr wrap="square" rtlCol="0">
            <a:spAutoFit/>
          </a:bodyPr>
          <a:lstStyle/>
          <a:p>
            <a:pPr algn="ctr"/>
            <a:r>
              <a:rPr lang="en-GB" sz="1400" dirty="0">
                <a:solidFill>
                  <a:prstClr val="black"/>
                </a:solidFill>
                <a:latin typeface="Calibri"/>
              </a:rPr>
              <a:t>Active</a:t>
            </a:r>
          </a:p>
        </p:txBody>
      </p:sp>
      <p:sp>
        <p:nvSpPr>
          <p:cNvPr id="52" name="TextBox 51">
            <a:extLst>
              <a:ext uri="{FF2B5EF4-FFF2-40B4-BE49-F238E27FC236}">
                <a16:creationId xmlns:a16="http://schemas.microsoft.com/office/drawing/2014/main" id="{2FBA2476-D75B-4ADA-B90C-AE3369954FEF}"/>
              </a:ext>
            </a:extLst>
          </p:cNvPr>
          <p:cNvSpPr txBox="1"/>
          <p:nvPr/>
        </p:nvSpPr>
        <p:spPr>
          <a:xfrm>
            <a:off x="2232697" y="5062886"/>
            <a:ext cx="1084555" cy="307777"/>
          </a:xfrm>
          <a:prstGeom prst="rect">
            <a:avLst/>
          </a:prstGeom>
          <a:solidFill>
            <a:schemeClr val="bg1">
              <a:lumMod val="85000"/>
            </a:schemeClr>
          </a:solidFill>
          <a:ln w="28575">
            <a:solidFill>
              <a:schemeClr val="bg1">
                <a:lumMod val="50000"/>
              </a:schemeClr>
            </a:solidFill>
          </a:ln>
        </p:spPr>
        <p:txBody>
          <a:bodyPr wrap="square" rtlCol="0">
            <a:spAutoFit/>
          </a:bodyPr>
          <a:lstStyle/>
          <a:p>
            <a:r>
              <a:rPr lang="en-GB" sz="1400" dirty="0">
                <a:solidFill>
                  <a:prstClr val="black"/>
                </a:solidFill>
                <a:latin typeface="Calibri"/>
              </a:rPr>
              <a:t>Constrained</a:t>
            </a:r>
          </a:p>
        </p:txBody>
      </p:sp>
      <p:sp>
        <p:nvSpPr>
          <p:cNvPr id="6" name="Title 1">
            <a:extLst>
              <a:ext uri="{FF2B5EF4-FFF2-40B4-BE49-F238E27FC236}">
                <a16:creationId xmlns:a16="http://schemas.microsoft.com/office/drawing/2014/main" id="{2ACEFFC6-E597-9818-7A1D-C297ADA6BE09}"/>
              </a:ext>
            </a:extLst>
          </p:cNvPr>
          <p:cNvSpPr txBox="1">
            <a:spLocks/>
          </p:cNvSpPr>
          <p:nvPr/>
        </p:nvSpPr>
        <p:spPr>
          <a:xfrm>
            <a:off x="310393" y="82335"/>
            <a:ext cx="11476139" cy="810282"/>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dirty="0">
                <a:latin typeface="Calibri Light" panose="020F0302020204030204" pitchFamily="34" charset="0"/>
                <a:cs typeface="Calibri Light" panose="020F0302020204030204" pitchFamily="34" charset="0"/>
              </a:rPr>
              <a:t>We measure low-carbon lifestyle using large scale social survey data</a:t>
            </a:r>
          </a:p>
        </p:txBody>
      </p:sp>
    </p:spTree>
    <p:extLst>
      <p:ext uri="{BB962C8B-B14F-4D97-AF65-F5344CB8AC3E}">
        <p14:creationId xmlns:p14="http://schemas.microsoft.com/office/powerpoint/2010/main" val="375252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103" grpId="0" animBg="1"/>
      <p:bldP spid="104" grpId="0" animBg="1"/>
      <p:bldP spid="105" grpId="0" animBg="1"/>
      <p:bldP spid="99" grpId="0" animBg="1"/>
      <p:bldP spid="107" grpId="0"/>
      <p:bldP spid="119" grpId="0" animBg="1"/>
      <p:bldP spid="112" grpId="0"/>
      <p:bldP spid="137" grpId="0"/>
      <p:bldP spid="138" grpId="0"/>
      <p:bldP spid="139" grpId="0"/>
      <p:bldP spid="3" grpId="0"/>
      <p:bldP spid="19" grpId="0"/>
      <p:bldP spid="5" grpId="0"/>
      <p:bldP spid="22" grpId="0"/>
      <p:bldP spid="23" grpId="0" animBg="1"/>
      <p:bldP spid="26" grpId="0" animBg="1"/>
      <p:bldP spid="27" grpId="0" animBg="1"/>
      <p:bldP spid="28" grpId="0" animBg="1"/>
      <p:bldP spid="29" grpId="0" animBg="1"/>
      <p:bldP spid="4" grpId="0" animBg="1"/>
      <p:bldP spid="8" grpId="0"/>
      <p:bldP spid="38" grpId="0" animBg="1"/>
      <p:bldP spid="39" grpId="0" animBg="1"/>
      <p:bldP spid="41" grpId="0"/>
      <p:bldP spid="42" grpId="0"/>
      <p:bldP spid="43" grpId="0"/>
      <p:bldP spid="44" grpId="0"/>
      <p:bldP spid="45" grpId="0"/>
      <p:bldP spid="47" grpId="0" animBg="1"/>
      <p:bldP spid="5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6DDA8CE9-E0A6-4FF2-823D-D0860760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11195564-33B9-434B-9641-764F5905A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37" name="Group 36">
            <a:extLst>
              <a:ext uri="{FF2B5EF4-FFF2-40B4-BE49-F238E27FC236}">
                <a16:creationId xmlns:a16="http://schemas.microsoft.com/office/drawing/2014/main" id="{1D18C537-E336-47C4-836B-C342A230F8F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2475" y="1"/>
            <a:ext cx="4262009" cy="2602764"/>
            <a:chOff x="6867015" y="-1"/>
            <a:chExt cx="5324985" cy="3251912"/>
          </a:xfrm>
          <a:solidFill>
            <a:schemeClr val="accent5">
              <a:alpha val="5000"/>
            </a:schemeClr>
          </a:solidFill>
        </p:grpSpPr>
        <p:sp>
          <p:nvSpPr>
            <p:cNvPr id="38" name="Freeform: Shape 37">
              <a:extLst>
                <a:ext uri="{FF2B5EF4-FFF2-40B4-BE49-F238E27FC236}">
                  <a16:creationId xmlns:a16="http://schemas.microsoft.com/office/drawing/2014/main" id="{481F97D2-9A0D-4CA5-B9AF-27B558BCF1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Freeform: Shape 38">
              <a:extLst>
                <a:ext uri="{FF2B5EF4-FFF2-40B4-BE49-F238E27FC236}">
                  <a16:creationId xmlns:a16="http://schemas.microsoft.com/office/drawing/2014/main" id="{6678A47C-892D-47C9-A5D8-F8860B1B05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0" name="Freeform: Shape 39">
              <a:extLst>
                <a:ext uri="{FF2B5EF4-FFF2-40B4-BE49-F238E27FC236}">
                  <a16:creationId xmlns:a16="http://schemas.microsoft.com/office/drawing/2014/main" id="{D9E8FDFA-59ED-4D6F-BA20-10CDF8436C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1" name="Freeform: Shape 40">
              <a:extLst>
                <a:ext uri="{FF2B5EF4-FFF2-40B4-BE49-F238E27FC236}">
                  <a16:creationId xmlns:a16="http://schemas.microsoft.com/office/drawing/2014/main" id="{E958D9A5-8003-4D92-8C05-787C630F75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43" name="Group 42">
            <a:extLst>
              <a:ext uri="{FF2B5EF4-FFF2-40B4-BE49-F238E27FC236}">
                <a16:creationId xmlns:a16="http://schemas.microsoft.com/office/drawing/2014/main" id="{5A1259D8-0C3A-4069-A22F-537BBBB61A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60995" y="62352"/>
            <a:ext cx="6028697" cy="6795648"/>
            <a:chOff x="6160995" y="62352"/>
            <a:chExt cx="6028697" cy="6795648"/>
          </a:xfrm>
        </p:grpSpPr>
        <p:sp>
          <p:nvSpPr>
            <p:cNvPr id="44" name="Freeform: Shape 43">
              <a:extLst>
                <a:ext uri="{FF2B5EF4-FFF2-40B4-BE49-F238E27FC236}">
                  <a16:creationId xmlns:a16="http://schemas.microsoft.com/office/drawing/2014/main" id="{D90700B4-CEB5-450F-9EA7-95E355B503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82080" y="81632"/>
              <a:ext cx="6007612" cy="6776368"/>
            </a:xfrm>
            <a:custGeom>
              <a:avLst/>
              <a:gdLst>
                <a:gd name="connsiteX0" fmla="*/ 4493599 w 6007612"/>
                <a:gd name="connsiteY0" fmla="*/ 0 h 6797829"/>
                <a:gd name="connsiteX1" fmla="*/ 5981837 w 6007612"/>
                <a:gd name="connsiteY1" fmla="*/ 314220 h 6797829"/>
                <a:gd name="connsiteX2" fmla="*/ 6007612 w 6007612"/>
                <a:gd name="connsiteY2" fmla="*/ 327088 h 6797829"/>
                <a:gd name="connsiteX3" fmla="*/ 6007612 w 6007612"/>
                <a:gd name="connsiteY3" fmla="*/ 1316637 h 6797829"/>
                <a:gd name="connsiteX4" fmla="*/ 5852405 w 6007612"/>
                <a:gd name="connsiteY4" fmla="*/ 1209899 h 6797829"/>
                <a:gd name="connsiteX5" fmla="*/ 5622498 w 6007612"/>
                <a:gd name="connsiteY5" fmla="*/ 1086619 h 6797829"/>
                <a:gd name="connsiteX6" fmla="*/ 4493032 w 6007612"/>
                <a:gd name="connsiteY6" fmla="*/ 851533 h 6797829"/>
                <a:gd name="connsiteX7" fmla="*/ 3155579 w 6007612"/>
                <a:gd name="connsiteY7" fmla="*/ 1108326 h 6797829"/>
                <a:gd name="connsiteX8" fmla="*/ 1963832 w 6007612"/>
                <a:gd name="connsiteY8" fmla="*/ 1817700 h 6797829"/>
                <a:gd name="connsiteX9" fmla="*/ 1144646 w 6007612"/>
                <a:gd name="connsiteY9" fmla="*/ 2832814 h 6797829"/>
                <a:gd name="connsiteX10" fmla="*/ 851249 w 6007612"/>
                <a:gd name="connsiteY10" fmla="*/ 3998599 h 6797829"/>
                <a:gd name="connsiteX11" fmla="*/ 1336319 w 6007612"/>
                <a:gd name="connsiteY11" fmla="*/ 5057837 h 6797829"/>
                <a:gd name="connsiteX12" fmla="*/ 1597084 w 6007612"/>
                <a:gd name="connsiteY12" fmla="*/ 5424583 h 6797829"/>
                <a:gd name="connsiteX13" fmla="*/ 2591910 w 6007612"/>
                <a:gd name="connsiteY13" fmla="*/ 6440122 h 6797829"/>
                <a:gd name="connsiteX14" fmla="*/ 3899854 w 6007612"/>
                <a:gd name="connsiteY14" fmla="*/ 6780621 h 6797829"/>
                <a:gd name="connsiteX15" fmla="*/ 4741172 w 6007612"/>
                <a:gd name="connsiteY15" fmla="*/ 6563979 h 6797829"/>
                <a:gd name="connsiteX16" fmla="*/ 5649171 w 6007612"/>
                <a:gd name="connsiteY16" fmla="*/ 5938452 h 6797829"/>
                <a:gd name="connsiteX17" fmla="*/ 5873475 w 6007612"/>
                <a:gd name="connsiteY17" fmla="*/ 5764656 h 6797829"/>
                <a:gd name="connsiteX18" fmla="*/ 6007612 w 6007612"/>
                <a:gd name="connsiteY18" fmla="*/ 5660343 h 6797829"/>
                <a:gd name="connsiteX19" fmla="*/ 6007612 w 6007612"/>
                <a:gd name="connsiteY19" fmla="*/ 6737454 h 6797829"/>
                <a:gd name="connsiteX20" fmla="*/ 5929386 w 6007612"/>
                <a:gd name="connsiteY20" fmla="*/ 6797829 h 6797829"/>
                <a:gd name="connsiteX21" fmla="*/ 1656512 w 6007612"/>
                <a:gd name="connsiteY21" fmla="*/ 6797829 h 6797829"/>
                <a:gd name="connsiteX22" fmla="*/ 1630254 w 6007612"/>
                <a:gd name="connsiteY22" fmla="*/ 6775222 h 6797829"/>
                <a:gd name="connsiteX23" fmla="*/ 892250 w 6007612"/>
                <a:gd name="connsiteY23" fmla="*/ 5902700 h 6797829"/>
                <a:gd name="connsiteX24" fmla="*/ 0 w 6007612"/>
                <a:gd name="connsiteY24" fmla="*/ 3998599 h 6797829"/>
                <a:gd name="connsiteX25" fmla="*/ 4493032 w 6007612"/>
                <a:gd name="connsiteY25"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07612" h="6797829">
                  <a:moveTo>
                    <a:pt x="4493599" y="0"/>
                  </a:moveTo>
                  <a:cubicBezTo>
                    <a:pt x="5048011" y="0"/>
                    <a:pt x="5546284" y="111886"/>
                    <a:pt x="5981837" y="314220"/>
                  </a:cubicBezTo>
                  <a:lnTo>
                    <a:pt x="6007612" y="327088"/>
                  </a:lnTo>
                  <a:lnTo>
                    <a:pt x="6007612" y="1316637"/>
                  </a:lnTo>
                  <a:lnTo>
                    <a:pt x="5852405" y="1209899"/>
                  </a:lnTo>
                  <a:cubicBezTo>
                    <a:pt x="5778266" y="1164709"/>
                    <a:pt x="5701526" y="1123535"/>
                    <a:pt x="5622498" y="1086619"/>
                  </a:cubicBezTo>
                  <a:cubicBezTo>
                    <a:pt x="5286822" y="930699"/>
                    <a:pt x="4906882" y="851533"/>
                    <a:pt x="4493032" y="851533"/>
                  </a:cubicBezTo>
                  <a:cubicBezTo>
                    <a:pt x="4056201" y="851533"/>
                    <a:pt x="3593263" y="940631"/>
                    <a:pt x="3155579" y="1108326"/>
                  </a:cubicBezTo>
                  <a:cubicBezTo>
                    <a:pt x="2721215" y="1275979"/>
                    <a:pt x="2318305" y="1515819"/>
                    <a:pt x="1963832" y="1817700"/>
                  </a:cubicBezTo>
                  <a:cubicBezTo>
                    <a:pt x="1617657" y="2114360"/>
                    <a:pt x="1334332" y="2465358"/>
                    <a:pt x="1144646" y="2832814"/>
                  </a:cubicBezTo>
                  <a:cubicBezTo>
                    <a:pt x="950561" y="3210060"/>
                    <a:pt x="851249" y="3602202"/>
                    <a:pt x="851249" y="3998599"/>
                  </a:cubicBezTo>
                  <a:cubicBezTo>
                    <a:pt x="851249" y="4377547"/>
                    <a:pt x="999792" y="4597311"/>
                    <a:pt x="1336319" y="5057837"/>
                  </a:cubicBezTo>
                  <a:cubicBezTo>
                    <a:pt x="1420450" y="5173181"/>
                    <a:pt x="1507419" y="5292497"/>
                    <a:pt x="1597084" y="5424583"/>
                  </a:cubicBezTo>
                  <a:cubicBezTo>
                    <a:pt x="1914175" y="5891917"/>
                    <a:pt x="2239493" y="6224189"/>
                    <a:pt x="2591910" y="6440122"/>
                  </a:cubicBezTo>
                  <a:cubicBezTo>
                    <a:pt x="2965467" y="6669393"/>
                    <a:pt x="3393219" y="6780621"/>
                    <a:pt x="3899854" y="6780621"/>
                  </a:cubicBezTo>
                  <a:cubicBezTo>
                    <a:pt x="4187861" y="6780621"/>
                    <a:pt x="4454583" y="6711812"/>
                    <a:pt x="4741172" y="6563979"/>
                  </a:cubicBezTo>
                  <a:cubicBezTo>
                    <a:pt x="5034852" y="6412173"/>
                    <a:pt x="5326263" y="6190848"/>
                    <a:pt x="5649171" y="5938452"/>
                  </a:cubicBezTo>
                  <a:cubicBezTo>
                    <a:pt x="5724931" y="5879291"/>
                    <a:pt x="5800409" y="5821406"/>
                    <a:pt x="5873475" y="5764656"/>
                  </a:cubicBezTo>
                  <a:lnTo>
                    <a:pt x="6007612" y="5660343"/>
                  </a:lnTo>
                  <a:lnTo>
                    <a:pt x="6007612" y="6737454"/>
                  </a:lnTo>
                  <a:lnTo>
                    <a:pt x="5929386"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5" name="Freeform: Shape 44">
              <a:extLst>
                <a:ext uri="{FF2B5EF4-FFF2-40B4-BE49-F238E27FC236}">
                  <a16:creationId xmlns:a16="http://schemas.microsoft.com/office/drawing/2014/main" id="{0582300F-F646-4FC3-94FC-0582F4B5E0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0995" y="62352"/>
              <a:ext cx="6028697" cy="6795648"/>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 name="Freeform: Shape 45">
              <a:extLst>
                <a:ext uri="{FF2B5EF4-FFF2-40B4-BE49-F238E27FC236}">
                  <a16:creationId xmlns:a16="http://schemas.microsoft.com/office/drawing/2014/main" id="{FBB8E8B8-1900-4326-8858-F375F5D8A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63721" y="81632"/>
              <a:ext cx="6025971" cy="6776368"/>
            </a:xfrm>
            <a:custGeom>
              <a:avLst/>
              <a:gdLst>
                <a:gd name="connsiteX0" fmla="*/ 6025971 w 6025971"/>
                <a:gd name="connsiteY0" fmla="*/ 5825635 h 6797829"/>
                <a:gd name="connsiteX1" fmla="*/ 6025971 w 6025971"/>
                <a:gd name="connsiteY1" fmla="*/ 6723285 h 6797829"/>
                <a:gd name="connsiteX2" fmla="*/ 5929386 w 6025971"/>
                <a:gd name="connsiteY2" fmla="*/ 6797829 h 6797829"/>
                <a:gd name="connsiteX3" fmla="*/ 4560411 w 6025971"/>
                <a:gd name="connsiteY3" fmla="*/ 6797829 h 6797829"/>
                <a:gd name="connsiteX4" fmla="*/ 4597731 w 6025971"/>
                <a:gd name="connsiteY4" fmla="*/ 6785305 h 6797829"/>
                <a:gd name="connsiteX5" fmla="*/ 5736707 w 6025971"/>
                <a:gd name="connsiteY5" fmla="*/ 6050108 h 6797829"/>
                <a:gd name="connsiteX6" fmla="*/ 5960301 w 6025971"/>
                <a:gd name="connsiteY6" fmla="*/ 5876738 h 6797829"/>
                <a:gd name="connsiteX7" fmla="*/ 4493599 w 6025971"/>
                <a:gd name="connsiteY7" fmla="*/ 0 h 6797829"/>
                <a:gd name="connsiteX8" fmla="*/ 5981837 w 6025971"/>
                <a:gd name="connsiteY8" fmla="*/ 314220 h 6797829"/>
                <a:gd name="connsiteX9" fmla="*/ 6025971 w 6025971"/>
                <a:gd name="connsiteY9" fmla="*/ 336254 h 6797829"/>
                <a:gd name="connsiteX10" fmla="*/ 6025971 w 6025971"/>
                <a:gd name="connsiteY10" fmla="*/ 1157325 h 6797829"/>
                <a:gd name="connsiteX11" fmla="*/ 5925889 w 6025971"/>
                <a:gd name="connsiteY11" fmla="*/ 1088522 h 6797829"/>
                <a:gd name="connsiteX12" fmla="*/ 5682227 w 6025971"/>
                <a:gd name="connsiteY12" fmla="*/ 957939 h 6797829"/>
                <a:gd name="connsiteX13" fmla="*/ 4493032 w 6025971"/>
                <a:gd name="connsiteY13" fmla="*/ 709658 h 6797829"/>
                <a:gd name="connsiteX14" fmla="*/ 3104646 w 6025971"/>
                <a:gd name="connsiteY14" fmla="*/ 976666 h 6797829"/>
                <a:gd name="connsiteX15" fmla="*/ 1871612 w 6025971"/>
                <a:gd name="connsiteY15" fmla="*/ 1710017 h 6797829"/>
                <a:gd name="connsiteX16" fmla="*/ 1018661 w 6025971"/>
                <a:gd name="connsiteY16" fmla="*/ 2767694 h 6797829"/>
                <a:gd name="connsiteX17" fmla="*/ 709374 w 6025971"/>
                <a:gd name="connsiteY17" fmla="*/ 3998599 h 6797829"/>
                <a:gd name="connsiteX18" fmla="*/ 1221258 w 6025971"/>
                <a:gd name="connsiteY18" fmla="*/ 5141684 h 6797829"/>
                <a:gd name="connsiteX19" fmla="*/ 1479187 w 6025971"/>
                <a:gd name="connsiteY19" fmla="*/ 5504459 h 6797829"/>
                <a:gd name="connsiteX20" fmla="*/ 3021272 w 6025971"/>
                <a:gd name="connsiteY20" fmla="*/ 6793670 h 6797829"/>
                <a:gd name="connsiteX21" fmla="*/ 3035805 w 6025971"/>
                <a:gd name="connsiteY21" fmla="*/ 6797829 h 6797829"/>
                <a:gd name="connsiteX22" fmla="*/ 1656512 w 6025971"/>
                <a:gd name="connsiteY22" fmla="*/ 6797829 h 6797829"/>
                <a:gd name="connsiteX23" fmla="*/ 1630254 w 6025971"/>
                <a:gd name="connsiteY23" fmla="*/ 6775222 h 6797829"/>
                <a:gd name="connsiteX24" fmla="*/ 892250 w 6025971"/>
                <a:gd name="connsiteY24" fmla="*/ 5902700 h 6797829"/>
                <a:gd name="connsiteX25" fmla="*/ 0 w 6025971"/>
                <a:gd name="connsiteY25" fmla="*/ 3998599 h 6797829"/>
                <a:gd name="connsiteX26" fmla="*/ 4493032 w 6025971"/>
                <a:gd name="connsiteY26" fmla="*/ 285 h 6797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025971" h="6797829">
                  <a:moveTo>
                    <a:pt x="6025971" y="5825635"/>
                  </a:moveTo>
                  <a:lnTo>
                    <a:pt x="6025971" y="6723285"/>
                  </a:lnTo>
                  <a:lnTo>
                    <a:pt x="5929386" y="6797829"/>
                  </a:lnTo>
                  <a:lnTo>
                    <a:pt x="4560411" y="6797829"/>
                  </a:lnTo>
                  <a:lnTo>
                    <a:pt x="4597731" y="6785305"/>
                  </a:lnTo>
                  <a:cubicBezTo>
                    <a:pt x="4964953" y="6637825"/>
                    <a:pt x="5315251" y="6379435"/>
                    <a:pt x="5736707" y="6050108"/>
                  </a:cubicBezTo>
                  <a:cubicBezTo>
                    <a:pt x="5812043" y="5991230"/>
                    <a:pt x="5887377" y="5933488"/>
                    <a:pt x="5960301" y="5876738"/>
                  </a:cubicBezTo>
                  <a:close/>
                  <a:moveTo>
                    <a:pt x="4493599" y="0"/>
                  </a:moveTo>
                  <a:cubicBezTo>
                    <a:pt x="5048011" y="0"/>
                    <a:pt x="5546284" y="111886"/>
                    <a:pt x="5981837" y="314220"/>
                  </a:cubicBezTo>
                  <a:lnTo>
                    <a:pt x="6025971" y="336254"/>
                  </a:lnTo>
                  <a:lnTo>
                    <a:pt x="6025971" y="1157325"/>
                  </a:lnTo>
                  <a:lnTo>
                    <a:pt x="5925889" y="1088522"/>
                  </a:lnTo>
                  <a:cubicBezTo>
                    <a:pt x="5847314" y="1040649"/>
                    <a:pt x="5765982" y="997036"/>
                    <a:pt x="5682227" y="957939"/>
                  </a:cubicBezTo>
                  <a:cubicBezTo>
                    <a:pt x="5327823" y="793222"/>
                    <a:pt x="4927595" y="709658"/>
                    <a:pt x="4493032" y="709658"/>
                  </a:cubicBezTo>
                  <a:cubicBezTo>
                    <a:pt x="4031940" y="709658"/>
                    <a:pt x="3564888" y="799465"/>
                    <a:pt x="3104646" y="976666"/>
                  </a:cubicBezTo>
                  <a:cubicBezTo>
                    <a:pt x="2655243" y="1149867"/>
                    <a:pt x="2238358" y="1397822"/>
                    <a:pt x="1871612" y="1710017"/>
                  </a:cubicBezTo>
                  <a:cubicBezTo>
                    <a:pt x="1506427" y="2022852"/>
                    <a:pt x="1219414" y="2378815"/>
                    <a:pt x="1018661" y="2767694"/>
                  </a:cubicBezTo>
                  <a:cubicBezTo>
                    <a:pt x="813368" y="3165227"/>
                    <a:pt x="709374" y="3579358"/>
                    <a:pt x="709374" y="3998599"/>
                  </a:cubicBezTo>
                  <a:cubicBezTo>
                    <a:pt x="709374" y="4421103"/>
                    <a:pt x="875510" y="4667680"/>
                    <a:pt x="1221258" y="5141684"/>
                  </a:cubicBezTo>
                  <a:cubicBezTo>
                    <a:pt x="1304681" y="5256035"/>
                    <a:pt x="1390941" y="5374217"/>
                    <a:pt x="1479187" y="5504459"/>
                  </a:cubicBezTo>
                  <a:cubicBezTo>
                    <a:pt x="1942790" y="6187719"/>
                    <a:pt x="2430063" y="6601673"/>
                    <a:pt x="3021272" y="6793670"/>
                  </a:cubicBezTo>
                  <a:lnTo>
                    <a:pt x="3035805" y="6797829"/>
                  </a:lnTo>
                  <a:lnTo>
                    <a:pt x="1656512" y="6797829"/>
                  </a:lnTo>
                  <a:lnTo>
                    <a:pt x="1630254" y="6775222"/>
                  </a:lnTo>
                  <a:cubicBezTo>
                    <a:pt x="1360562" y="6528765"/>
                    <a:pt x="1117699" y="6235219"/>
                    <a:pt x="892250" y="5902700"/>
                  </a:cubicBezTo>
                  <a:cubicBezTo>
                    <a:pt x="459249" y="5264548"/>
                    <a:pt x="0" y="4826722"/>
                    <a:pt x="0" y="3998599"/>
                  </a:cubicBezTo>
                  <a:cubicBezTo>
                    <a:pt x="0" y="1790460"/>
                    <a:pt x="2262336" y="285"/>
                    <a:pt x="4493032" y="2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5" name="Titel 4">
            <a:extLst>
              <a:ext uri="{FF2B5EF4-FFF2-40B4-BE49-F238E27FC236}">
                <a16:creationId xmlns:a16="http://schemas.microsoft.com/office/drawing/2014/main" id="{780ACF5D-4603-AB44-A047-18BAB3DD2506}"/>
              </a:ext>
            </a:extLst>
          </p:cNvPr>
          <p:cNvSpPr>
            <a:spLocks noGrp="1"/>
          </p:cNvSpPr>
          <p:nvPr>
            <p:ph type="title"/>
          </p:nvPr>
        </p:nvSpPr>
        <p:spPr>
          <a:xfrm>
            <a:off x="580612" y="1594925"/>
            <a:ext cx="5760719" cy="4747805"/>
          </a:xfrm>
        </p:spPr>
        <p:txBody>
          <a:bodyPr vert="horz" lIns="91440" tIns="45720" rIns="91440" bIns="45720" rtlCol="0" anchor="ctr">
            <a:normAutofit/>
          </a:bodyPr>
          <a:lstStyle/>
          <a:p>
            <a:r>
              <a:rPr lang="en-GB" sz="4000" dirty="0">
                <a:latin typeface="+mj-lt"/>
              </a:rPr>
              <a:t>Deliverable 2 (2) Modelling Low-Carbon Lifestyle Change</a:t>
            </a:r>
            <a:br>
              <a:rPr lang="en-GB" sz="4000" dirty="0">
                <a:latin typeface="+mj-lt"/>
              </a:rPr>
            </a:br>
            <a:r>
              <a:rPr lang="en-GB" sz="4000" dirty="0">
                <a:latin typeface="+mj-lt"/>
              </a:rPr>
              <a:t>The LIFE Model</a:t>
            </a:r>
            <a:br>
              <a:rPr lang="en-GB" sz="4000" dirty="0">
                <a:latin typeface="+mj-lt"/>
              </a:rPr>
            </a:br>
            <a:endParaRPr lang="en-US" sz="4000" kern="1200" dirty="0">
              <a:latin typeface="+mj-lt"/>
              <a:ea typeface="+mj-ea"/>
              <a:cs typeface="+mj-cs"/>
            </a:endParaRPr>
          </a:p>
        </p:txBody>
      </p:sp>
      <p:sp>
        <p:nvSpPr>
          <p:cNvPr id="8" name="Titel 4">
            <a:extLst>
              <a:ext uri="{FF2B5EF4-FFF2-40B4-BE49-F238E27FC236}">
                <a16:creationId xmlns:a16="http://schemas.microsoft.com/office/drawing/2014/main" id="{E50408E7-617F-402D-A8BB-D971947F1CA3}"/>
              </a:ext>
            </a:extLst>
          </p:cNvPr>
          <p:cNvSpPr txBox="1">
            <a:spLocks/>
          </p:cNvSpPr>
          <p:nvPr/>
        </p:nvSpPr>
        <p:spPr>
          <a:xfrm>
            <a:off x="580612" y="1876984"/>
            <a:ext cx="7713641" cy="471340"/>
          </a:xfrm>
          <a:prstGeom prst="rect">
            <a:avLst/>
          </a:prstGeom>
        </p:spPr>
        <p:txBody>
          <a:bodyPr vert="horz" lIns="36000" tIns="36000" rIns="36000" bIns="36000" rtlCol="0" anchor="b">
            <a:noAutofit/>
          </a:bodyPr>
          <a:lstStyle>
            <a:lvl1pPr algn="l" defTabSz="914400" rtl="0" eaLnBrk="1" latinLnBrk="0" hangingPunct="1">
              <a:lnSpc>
                <a:spcPct val="90000"/>
              </a:lnSpc>
              <a:spcBef>
                <a:spcPct val="0"/>
              </a:spcBef>
              <a:buNone/>
              <a:defRPr lang="en-GB" sz="4000" b="0" kern="1200" noProof="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44546A"/>
              </a:solidFill>
              <a:effectLst/>
              <a:uLnTx/>
              <a:uFillTx/>
              <a:latin typeface="Tahoma" panose="020B0604030504040204" pitchFamily="34" charset="0"/>
              <a:ea typeface="Tahoma" panose="020B0604030504040204" pitchFamily="34" charset="0"/>
              <a:cs typeface="Tahoma" panose="020B0604030504040204" pitchFamily="34" charset="0"/>
            </a:endParaRPr>
          </a:p>
        </p:txBody>
      </p:sp>
      <p:pic>
        <p:nvPicPr>
          <p:cNvPr id="9" name="Picture 8" descr="Logo&#10;&#10;Description automatically generated">
            <a:extLst>
              <a:ext uri="{FF2B5EF4-FFF2-40B4-BE49-F238E27FC236}">
                <a16:creationId xmlns:a16="http://schemas.microsoft.com/office/drawing/2014/main" id="{64ED3122-8CED-4AE9-80B0-867F4F6ACF37}"/>
              </a:ext>
            </a:extLst>
          </p:cNvPr>
          <p:cNvPicPr>
            <a:picLocks noChangeAspect="1"/>
          </p:cNvPicPr>
          <p:nvPr/>
        </p:nvPicPr>
        <p:blipFill>
          <a:blip r:embed="rId3"/>
          <a:stretch>
            <a:fillRect/>
          </a:stretch>
        </p:blipFill>
        <p:spPr>
          <a:xfrm>
            <a:off x="10385447" y="187857"/>
            <a:ext cx="1577813" cy="1022423"/>
          </a:xfrm>
          <a:prstGeom prst="rect">
            <a:avLst/>
          </a:prstGeom>
        </p:spPr>
      </p:pic>
    </p:spTree>
    <p:extLst>
      <p:ext uri="{BB962C8B-B14F-4D97-AF65-F5344CB8AC3E}">
        <p14:creationId xmlns:p14="http://schemas.microsoft.com/office/powerpoint/2010/main" val="3207287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49449EDB-9FFD-409F-AA2C-DE1E57A7BDE2}"/>
              </a:ext>
            </a:extLst>
          </p:cNvPr>
          <p:cNvSpPr>
            <a:spLocks noGrp="1"/>
          </p:cNvSpPr>
          <p:nvPr>
            <p:ph sz="half" idx="1"/>
          </p:nvPr>
        </p:nvSpPr>
        <p:spPr>
          <a:xfrm>
            <a:off x="332881" y="1178608"/>
            <a:ext cx="6955502" cy="4751843"/>
          </a:xfrm>
        </p:spPr>
        <p:txBody>
          <a:bodyPr vert="horz" lIns="91440" tIns="45720" rIns="91440" bIns="45720" rtlCol="0">
            <a:noAutofit/>
          </a:bodyPr>
          <a:lstStyle/>
          <a:p>
            <a:r>
              <a:rPr lang="en-US" sz="1800" dirty="0">
                <a:latin typeface="+mn-lt"/>
                <a:cs typeface="Calibri Light" panose="020F0302020204030204" pitchFamily="34" charset="0"/>
              </a:rPr>
              <a:t>Strong empirical basis (national statistical surveys from 4 countries) (N=15,600)</a:t>
            </a:r>
          </a:p>
          <a:p>
            <a:r>
              <a:rPr lang="en-US" sz="1800" dirty="0">
                <a:latin typeface="+mn-lt"/>
                <a:cs typeface="Calibri Light" panose="020F0302020204030204" pitchFamily="34" charset="0"/>
              </a:rPr>
              <a:t>Four types ‘Resourceful’, ‘Active’, ‘Constrained’, ‘Cautious’.</a:t>
            </a:r>
          </a:p>
          <a:p>
            <a:r>
              <a:rPr lang="en-US" sz="1800" dirty="0">
                <a:latin typeface="+mn-lt"/>
                <a:cs typeface="Calibri Light" panose="020F0302020204030204" pitchFamily="34" charset="0"/>
              </a:rPr>
              <a:t>Characteristic (mean) scores on low-carbon behaviour and low-carbon cognitions </a:t>
            </a:r>
          </a:p>
          <a:p>
            <a:r>
              <a:rPr lang="en-US" sz="1800" dirty="0">
                <a:latin typeface="+mn-lt"/>
                <a:cs typeface="Calibri Light" panose="020F0302020204030204" pitchFamily="34" charset="0"/>
              </a:rPr>
              <a:t>Within-cluster variation explained by contextual enablers or constraints which vary by type</a:t>
            </a:r>
          </a:p>
          <a:p>
            <a:endParaRPr lang="en-US" sz="1800" dirty="0">
              <a:latin typeface="+mn-lt"/>
              <a:cs typeface="Calibri Light" panose="020F0302020204030204" pitchFamily="34" charset="0"/>
            </a:endParaRPr>
          </a:p>
          <a:p>
            <a:r>
              <a:rPr lang="en-US" sz="1800" dirty="0">
                <a:latin typeface="+mn-lt"/>
                <a:cs typeface="Calibri Light" panose="020F0302020204030204" pitchFamily="34" charset="0"/>
              </a:rPr>
              <a:t>Extrapolation functions ‘predict’ cluster size and characteristics for </a:t>
            </a:r>
            <a:r>
              <a:rPr lang="en-US" sz="1800" i="1" dirty="0">
                <a:latin typeface="+mn-lt"/>
                <a:cs typeface="Calibri Light" panose="020F0302020204030204" pitchFamily="34" charset="0"/>
              </a:rPr>
              <a:t>n</a:t>
            </a:r>
            <a:r>
              <a:rPr lang="en-US" sz="1800" dirty="0">
                <a:latin typeface="+mn-lt"/>
                <a:cs typeface="Calibri Light" panose="020F0302020204030204" pitchFamily="34" charset="0"/>
              </a:rPr>
              <a:t> countries</a:t>
            </a:r>
          </a:p>
          <a:p>
            <a:r>
              <a:rPr lang="en-US" sz="1800" dirty="0">
                <a:latin typeface="+mn-lt"/>
                <a:cs typeface="Calibri Light" panose="020F0302020204030204" pitchFamily="34" charset="0"/>
              </a:rPr>
              <a:t>Position of each clusters on low-carbon behaviours is a function of A-S-I behaviours (data from National Geographic, Greendex Survey, 18 countries)</a:t>
            </a:r>
          </a:p>
          <a:p>
            <a:r>
              <a:rPr lang="en-US" sz="1800" dirty="0">
                <a:latin typeface="+mn-lt"/>
                <a:cs typeface="Calibri Light" panose="020F0302020204030204" pitchFamily="34" charset="0"/>
              </a:rPr>
              <a:t>Position of each cluster on low-carbon cognitions is a function of perceived behavioural control, long-term value orientation, life satisfaction and environmental beliefs (data from World Values Survey, 100+ countries)</a:t>
            </a:r>
          </a:p>
        </p:txBody>
      </p:sp>
      <p:sp>
        <p:nvSpPr>
          <p:cNvPr id="9" name="Title 1">
            <a:extLst>
              <a:ext uri="{FF2B5EF4-FFF2-40B4-BE49-F238E27FC236}">
                <a16:creationId xmlns:a16="http://schemas.microsoft.com/office/drawing/2014/main" id="{2E88B544-93F6-244A-B3DF-0822CE165E4C}"/>
              </a:ext>
            </a:extLst>
          </p:cNvPr>
          <p:cNvSpPr txBox="1">
            <a:spLocks/>
          </p:cNvSpPr>
          <p:nvPr/>
        </p:nvSpPr>
        <p:spPr>
          <a:xfrm>
            <a:off x="550148" y="311976"/>
            <a:ext cx="7624201" cy="648633"/>
          </a:xfrm>
          <a:prstGeom prst="rect">
            <a:avLst/>
          </a:prstGeom>
        </p:spPr>
        <p:txBody>
          <a:bodyPr vert="horz" lIns="36000" tIns="36000" rIns="36000" bIns="36000" rtlCol="0" anchor="b">
            <a:noAutofit/>
          </a:bodyPr>
          <a:lstStyle>
            <a:lvl1pPr algn="l" defTabSz="914400" rtl="0" eaLnBrk="1" latinLnBrk="0" hangingPunct="1">
              <a:lnSpc>
                <a:spcPct val="90000"/>
              </a:lnSpc>
              <a:spcBef>
                <a:spcPct val="0"/>
              </a:spcBef>
              <a:buNone/>
              <a:defRPr lang="en-GB" sz="4000" b="0" kern="1200" noProof="0" smtClean="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lang="en-US" sz="2400" dirty="0">
                <a:solidFill>
                  <a:schemeClr val="tx1"/>
                </a:solidFill>
                <a:latin typeface="Calibri Light" panose="020F0302020204030204" pitchFamily="34" charset="0"/>
                <a:ea typeface="Tahoma"/>
                <a:cs typeface="Calibri Light" panose="020F0302020204030204" pitchFamily="34" charset="0"/>
              </a:rPr>
              <a:t>The LIFE Model: Summary</a:t>
            </a:r>
            <a:endParaRPr lang="en-US" sz="2400" dirty="0">
              <a:solidFill>
                <a:schemeClr val="tx1"/>
              </a:solidFill>
              <a:latin typeface="Calibri Light" panose="020F0302020204030204" pitchFamily="34" charset="0"/>
              <a:cs typeface="Calibri Light" panose="020F0302020204030204" pitchFamily="34" charset="0"/>
            </a:endParaRPr>
          </a:p>
        </p:txBody>
      </p:sp>
      <p:sp>
        <p:nvSpPr>
          <p:cNvPr id="6" name="TextBox 5">
            <a:extLst>
              <a:ext uri="{FF2B5EF4-FFF2-40B4-BE49-F238E27FC236}">
                <a16:creationId xmlns:a16="http://schemas.microsoft.com/office/drawing/2014/main" id="{20502542-4C77-47DB-9072-EE94082D3EE9}"/>
              </a:ext>
            </a:extLst>
          </p:cNvPr>
          <p:cNvSpPr txBox="1"/>
          <p:nvPr/>
        </p:nvSpPr>
        <p:spPr>
          <a:xfrm>
            <a:off x="8094206" y="4300873"/>
            <a:ext cx="2672271" cy="281231"/>
          </a:xfrm>
          <a:prstGeom prst="rect">
            <a:avLst/>
          </a:prstGeom>
          <a:noFill/>
        </p:spPr>
        <p:txBody>
          <a:bodyPr wrap="none" rtlCol="0">
            <a:spAutoFit/>
          </a:bodyPr>
          <a:lstStyle/>
          <a:p>
            <a:pPr algn="ct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Figure 4 – The LIFE Model Schematic (1)</a:t>
            </a:r>
          </a:p>
        </p:txBody>
      </p:sp>
      <p:pic>
        <p:nvPicPr>
          <p:cNvPr id="3" name="Picture 2">
            <a:extLst>
              <a:ext uri="{FF2B5EF4-FFF2-40B4-BE49-F238E27FC236}">
                <a16:creationId xmlns:a16="http://schemas.microsoft.com/office/drawing/2014/main" id="{AB3FD1D8-B3FF-278B-18D4-6CA66EC6881D}"/>
              </a:ext>
            </a:extLst>
          </p:cNvPr>
          <p:cNvPicPr>
            <a:picLocks noChangeAspect="1"/>
          </p:cNvPicPr>
          <p:nvPr/>
        </p:nvPicPr>
        <p:blipFill>
          <a:blip r:embed="rId3"/>
          <a:stretch>
            <a:fillRect/>
          </a:stretch>
        </p:blipFill>
        <p:spPr>
          <a:xfrm>
            <a:off x="8094206" y="1178608"/>
            <a:ext cx="2904266" cy="2904266"/>
          </a:xfrm>
          <a:prstGeom prst="rect">
            <a:avLst/>
          </a:prstGeom>
        </p:spPr>
      </p:pic>
    </p:spTree>
    <p:extLst>
      <p:ext uri="{BB962C8B-B14F-4D97-AF65-F5344CB8AC3E}">
        <p14:creationId xmlns:p14="http://schemas.microsoft.com/office/powerpoint/2010/main" val="2661760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Diagram&#10;&#10;Description automatically generated">
            <a:extLst>
              <a:ext uri="{FF2B5EF4-FFF2-40B4-BE49-F238E27FC236}">
                <a16:creationId xmlns:a16="http://schemas.microsoft.com/office/drawing/2014/main" id="{5B7200F8-7922-C042-9A23-A789AA47B99D}"/>
              </a:ext>
            </a:extLst>
          </p:cNvPr>
          <p:cNvPicPr>
            <a:picLocks noChangeAspect="1"/>
          </p:cNvPicPr>
          <p:nvPr/>
        </p:nvPicPr>
        <p:blipFill>
          <a:blip r:embed="rId3"/>
          <a:stretch>
            <a:fillRect/>
          </a:stretch>
        </p:blipFill>
        <p:spPr>
          <a:xfrm>
            <a:off x="3437724" y="1415173"/>
            <a:ext cx="4781278" cy="5026282"/>
          </a:xfrm>
          <a:prstGeom prst="rect">
            <a:avLst/>
          </a:prstGeom>
        </p:spPr>
      </p:pic>
      <p:sp>
        <p:nvSpPr>
          <p:cNvPr id="2" name="Title 1">
            <a:extLst>
              <a:ext uri="{FF2B5EF4-FFF2-40B4-BE49-F238E27FC236}">
                <a16:creationId xmlns:a16="http://schemas.microsoft.com/office/drawing/2014/main" id="{81EE18AF-B0F1-4E1B-A201-41A9AC9B9E75}"/>
              </a:ext>
            </a:extLst>
          </p:cNvPr>
          <p:cNvSpPr>
            <a:spLocks noGrp="1"/>
          </p:cNvSpPr>
          <p:nvPr>
            <p:ph type="ctrTitle"/>
          </p:nvPr>
        </p:nvSpPr>
        <p:spPr>
          <a:xfrm>
            <a:off x="903388" y="144999"/>
            <a:ext cx="9593370" cy="1088571"/>
          </a:xfrm>
        </p:spPr>
        <p:txBody>
          <a:bodyPr>
            <a:noAutofit/>
          </a:bodyPr>
          <a:lstStyle/>
          <a:p>
            <a:pPr algn="l"/>
            <a:r>
              <a:rPr lang="en-US" sz="3600" dirty="0">
                <a:ea typeface="Tahoma"/>
                <a:cs typeface="Tahoma"/>
              </a:rPr>
              <a:t>Drivers of Low-Carbon Lifestyle Change</a:t>
            </a:r>
            <a:endParaRPr lang="en-US" dirty="0"/>
          </a:p>
        </p:txBody>
      </p:sp>
      <p:sp>
        <p:nvSpPr>
          <p:cNvPr id="5" name="Rectangle 4">
            <a:extLst>
              <a:ext uri="{FF2B5EF4-FFF2-40B4-BE49-F238E27FC236}">
                <a16:creationId xmlns:a16="http://schemas.microsoft.com/office/drawing/2014/main" id="{9144B7B7-7EC8-4222-8F7A-CEA757940340}"/>
              </a:ext>
            </a:extLst>
          </p:cNvPr>
          <p:cNvSpPr/>
          <p:nvPr/>
        </p:nvSpPr>
        <p:spPr>
          <a:xfrm>
            <a:off x="5977217" y="3244334"/>
            <a:ext cx="237566"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T" sz="1800" b="0" i="0" u="none" strike="noStrike" kern="1200" cap="none" spc="0" normalizeH="0" baseline="0" noProof="0">
                <a:ln>
                  <a:noFill/>
                </a:ln>
                <a:solidFill>
                  <a:prstClr val="black"/>
                </a:solidFill>
                <a:effectLst/>
                <a:uLnTx/>
                <a:uFillTx/>
                <a:latin typeface="Calibri" panose="020F0502020204030204"/>
                <a:ea typeface="+mn-ea"/>
                <a:cs typeface="+mn-cs"/>
              </a:rPr>
              <a:t> </a:t>
            </a:r>
          </a:p>
        </p:txBody>
      </p:sp>
      <p:pic>
        <p:nvPicPr>
          <p:cNvPr id="6" name="Picture 5" descr="A picture containing text, clipart&#10;&#10;Description automatically generated">
            <a:extLst>
              <a:ext uri="{FF2B5EF4-FFF2-40B4-BE49-F238E27FC236}">
                <a16:creationId xmlns:a16="http://schemas.microsoft.com/office/drawing/2014/main" id="{50535296-B3CF-4B06-A3D0-DCAD1BC9F75E}"/>
              </a:ext>
            </a:extLst>
          </p:cNvPr>
          <p:cNvPicPr>
            <a:picLocks noChangeAspect="1"/>
          </p:cNvPicPr>
          <p:nvPr/>
        </p:nvPicPr>
        <p:blipFill>
          <a:blip r:embed="rId4"/>
          <a:stretch>
            <a:fillRect/>
          </a:stretch>
        </p:blipFill>
        <p:spPr>
          <a:xfrm>
            <a:off x="10141528" y="144999"/>
            <a:ext cx="1147084" cy="284678"/>
          </a:xfrm>
          <a:prstGeom prst="rect">
            <a:avLst/>
          </a:prstGeom>
        </p:spPr>
      </p:pic>
      <p:sp>
        <p:nvSpPr>
          <p:cNvPr id="12" name="TextBox 11">
            <a:extLst>
              <a:ext uri="{FF2B5EF4-FFF2-40B4-BE49-F238E27FC236}">
                <a16:creationId xmlns:a16="http://schemas.microsoft.com/office/drawing/2014/main" id="{2CBE499D-DB66-C26B-4C9F-8AA9E754EC6C}"/>
              </a:ext>
            </a:extLst>
          </p:cNvPr>
          <p:cNvSpPr txBox="1"/>
          <p:nvPr/>
        </p:nvSpPr>
        <p:spPr>
          <a:xfrm>
            <a:off x="8337785" y="1511444"/>
            <a:ext cx="2950827" cy="4524315"/>
          </a:xfrm>
          <a:prstGeom prst="rect">
            <a:avLst/>
          </a:prstGeom>
          <a:noFill/>
        </p:spPr>
        <p:txBody>
          <a:bodyPr wrap="square">
            <a:spAutoFit/>
          </a:bodyPr>
          <a:lstStyle/>
          <a:p>
            <a:pPr lvl="0"/>
            <a:r>
              <a:rPr lang="en-GB" sz="1800" dirty="0">
                <a:effectLst/>
                <a:latin typeface="Calibri" panose="020F0502020204030204" pitchFamily="34" charset="0"/>
                <a:ea typeface="Calibri" panose="020F0502020204030204" pitchFamily="34" charset="0"/>
                <a:cs typeface="Arial" panose="020B0604020202020204" pitchFamily="34" charset="0"/>
              </a:rPr>
              <a:t>Path (a) </a:t>
            </a:r>
            <a:r>
              <a:rPr lang="en-GB" sz="1800" i="1" dirty="0">
                <a:latin typeface="Calibri" panose="020F0502020204030204" pitchFamily="34" charset="0"/>
                <a:ea typeface="Calibri" panose="020F0502020204030204" pitchFamily="34" charset="0"/>
                <a:cs typeface="Arial" panose="020B0604020202020204" pitchFamily="34" charset="0"/>
              </a:rPr>
              <a:t>c</a:t>
            </a:r>
            <a:r>
              <a:rPr lang="en-GB" sz="1800" i="1" dirty="0">
                <a:effectLst/>
                <a:latin typeface="Calibri" panose="020F0502020204030204" pitchFamily="34" charset="0"/>
                <a:ea typeface="Calibri" panose="020F0502020204030204" pitchFamily="34" charset="0"/>
                <a:cs typeface="Arial" panose="020B0604020202020204" pitchFamily="34" charset="0"/>
              </a:rPr>
              <a:t>ontextually-driven lifestyle </a:t>
            </a:r>
            <a:r>
              <a:rPr lang="en-GB" sz="1800" dirty="0">
                <a:effectLst/>
                <a:latin typeface="Calibri" panose="020F0502020204030204" pitchFamily="34" charset="0"/>
                <a:ea typeface="Calibri" panose="020F0502020204030204" pitchFamily="34" charset="0"/>
                <a:cs typeface="Arial" panose="020B0604020202020204" pitchFamily="34" charset="0"/>
              </a:rPr>
              <a:t>- lifestyles shift as context becomes more enabling or constraining.</a:t>
            </a:r>
          </a:p>
          <a:p>
            <a:pPr lvl="0"/>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lvl="0"/>
            <a:r>
              <a:rPr lang="en-GB" sz="1800" dirty="0">
                <a:latin typeface="Calibri" panose="020F0502020204030204" pitchFamily="34" charset="0"/>
                <a:ea typeface="Calibri" panose="020F0502020204030204" pitchFamily="34" charset="0"/>
                <a:cs typeface="Arial" panose="020B0604020202020204" pitchFamily="34" charset="0"/>
              </a:rPr>
              <a:t>Path (b) </a:t>
            </a:r>
            <a:r>
              <a:rPr lang="en-GB" sz="1800" i="1" dirty="0">
                <a:latin typeface="Calibri" panose="020F0502020204030204" pitchFamily="34" charset="0"/>
                <a:ea typeface="Calibri" panose="020F0502020204030204" pitchFamily="34" charset="0"/>
                <a:cs typeface="Arial" panose="020B0604020202020204" pitchFamily="34" charset="0"/>
              </a:rPr>
              <a:t>c</a:t>
            </a:r>
            <a:r>
              <a:rPr lang="en-GB" sz="1800" i="1" dirty="0">
                <a:effectLst/>
                <a:latin typeface="Calibri" panose="020F0502020204030204" pitchFamily="34" charset="0"/>
                <a:ea typeface="Calibri" panose="020F0502020204030204" pitchFamily="34" charset="0"/>
                <a:cs typeface="Arial" panose="020B0604020202020204" pitchFamily="34" charset="0"/>
              </a:rPr>
              <a:t>ognitively-driven lifestyle </a:t>
            </a:r>
            <a:r>
              <a:rPr lang="en-GB" sz="1800" dirty="0">
                <a:effectLst/>
                <a:latin typeface="Calibri" panose="020F0502020204030204" pitchFamily="34" charset="0"/>
                <a:ea typeface="Calibri" panose="020F0502020204030204" pitchFamily="34" charset="0"/>
                <a:cs typeface="Arial" panose="020B0604020202020204" pitchFamily="34" charset="0"/>
              </a:rPr>
              <a:t>- lifestyles reflect self-expression, personal ideology, and a sense of identity.</a:t>
            </a:r>
          </a:p>
          <a:p>
            <a:pPr lvl="0"/>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lvl="0"/>
            <a:r>
              <a:rPr lang="en-GB" sz="1800" dirty="0">
                <a:effectLst/>
                <a:latin typeface="Calibri" panose="020F0502020204030204" pitchFamily="34" charset="0"/>
                <a:ea typeface="Calibri" panose="020F0502020204030204" pitchFamily="34" charset="0"/>
                <a:cs typeface="Arial" panose="020B0604020202020204" pitchFamily="34" charset="0"/>
              </a:rPr>
              <a:t>Path (c) </a:t>
            </a:r>
            <a:r>
              <a:rPr lang="en-GB" sz="1800" i="1" dirty="0">
                <a:effectLst/>
                <a:latin typeface="Calibri" panose="020F0502020204030204" pitchFamily="34" charset="0"/>
                <a:ea typeface="Calibri" panose="020F0502020204030204" pitchFamily="34" charset="0"/>
                <a:cs typeface="Arial" panose="020B0604020202020204" pitchFamily="34" charset="0"/>
              </a:rPr>
              <a:t>behaviourally-driven lifestyle</a:t>
            </a:r>
            <a:r>
              <a:rPr lang="en-GB" sz="1800" dirty="0">
                <a:effectLst/>
                <a:latin typeface="Calibri" panose="020F0502020204030204" pitchFamily="34" charset="0"/>
                <a:ea typeface="Calibri" panose="020F0502020204030204" pitchFamily="34" charset="0"/>
                <a:cs typeface="Arial" panose="020B0604020202020204" pitchFamily="34" charset="0"/>
              </a:rPr>
              <a:t> - lifestyles also shift in response to familiarity with behaviours (and technologies).</a:t>
            </a:r>
          </a:p>
        </p:txBody>
      </p:sp>
      <p:sp>
        <p:nvSpPr>
          <p:cNvPr id="14" name="TextBox 13">
            <a:extLst>
              <a:ext uri="{FF2B5EF4-FFF2-40B4-BE49-F238E27FC236}">
                <a16:creationId xmlns:a16="http://schemas.microsoft.com/office/drawing/2014/main" id="{E8EE90D1-4DC7-7225-05C6-BE94978981B7}"/>
              </a:ext>
            </a:extLst>
          </p:cNvPr>
          <p:cNvSpPr txBox="1"/>
          <p:nvPr/>
        </p:nvSpPr>
        <p:spPr>
          <a:xfrm>
            <a:off x="202734" y="5241126"/>
            <a:ext cx="3035417" cy="1200329"/>
          </a:xfrm>
          <a:prstGeom prst="rect">
            <a:avLst/>
          </a:prstGeom>
          <a:noFill/>
        </p:spPr>
        <p:txBody>
          <a:bodyPr wrap="square">
            <a:spAutoFit/>
          </a:bodyPr>
          <a:lstStyle/>
          <a:p>
            <a:r>
              <a:rPr lang="en-GB" sz="1200" dirty="0">
                <a:effectLst/>
                <a:latin typeface="Calibri" panose="020F0502020204030204" pitchFamily="34" charset="0"/>
                <a:ea typeface="Calibri" panose="020F0502020204030204" pitchFamily="34" charset="0"/>
                <a:cs typeface="Arial" panose="020B0604020202020204" pitchFamily="34" charset="0"/>
              </a:rPr>
              <a:t>Figure 5 – The LIFE Model Schematic (2): Drivers of Low-Carbon Lifestyle Change. </a:t>
            </a:r>
          </a:p>
          <a:p>
            <a:r>
              <a:rPr lang="en-GB" sz="1200" dirty="0">
                <a:effectLst/>
                <a:latin typeface="Calibri" panose="020F0502020204030204" pitchFamily="34" charset="0"/>
                <a:ea typeface="Calibri" panose="020F0502020204030204" pitchFamily="34" charset="0"/>
                <a:cs typeface="Arial" panose="020B0604020202020204" pitchFamily="34" charset="0"/>
              </a:rPr>
              <a:t>Upper panel (a) shows the ‘opportunity effect’, driven by change in context. </a:t>
            </a:r>
          </a:p>
          <a:p>
            <a:r>
              <a:rPr lang="en-GB" sz="1200" dirty="0">
                <a:effectLst/>
                <a:latin typeface="Calibri" panose="020F0502020204030204" pitchFamily="34" charset="0"/>
                <a:ea typeface="Calibri" panose="020F0502020204030204" pitchFamily="34" charset="0"/>
                <a:cs typeface="Arial" panose="020B0604020202020204" pitchFamily="34" charset="0"/>
              </a:rPr>
              <a:t>Middle panel (b) shows the ‘identity effect’, driven by change in cognitions. </a:t>
            </a:r>
          </a:p>
        </p:txBody>
      </p:sp>
    </p:spTree>
    <p:extLst>
      <p:ext uri="{BB962C8B-B14F-4D97-AF65-F5344CB8AC3E}">
        <p14:creationId xmlns:p14="http://schemas.microsoft.com/office/powerpoint/2010/main" val="1969799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BA497E3-B7FD-E2BE-4D10-67AAF0B196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243" y="2147959"/>
            <a:ext cx="10224627" cy="3522999"/>
          </a:xfrm>
          <a:prstGeom prst="rect">
            <a:avLst/>
          </a:prstGeom>
        </p:spPr>
      </p:pic>
      <p:sp>
        <p:nvSpPr>
          <p:cNvPr id="7" name="Title 1">
            <a:extLst>
              <a:ext uri="{FF2B5EF4-FFF2-40B4-BE49-F238E27FC236}">
                <a16:creationId xmlns:a16="http://schemas.microsoft.com/office/drawing/2014/main" id="{A421E615-463C-2229-7021-9E33D98BF73D}"/>
              </a:ext>
            </a:extLst>
          </p:cNvPr>
          <p:cNvSpPr txBox="1">
            <a:spLocks/>
          </p:cNvSpPr>
          <p:nvPr/>
        </p:nvSpPr>
        <p:spPr>
          <a:xfrm>
            <a:off x="336498" y="643990"/>
            <a:ext cx="9144000" cy="6292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ea typeface="Tahoma"/>
                <a:cs typeface="Tahoma"/>
              </a:rPr>
              <a:t>Coupling LIFE Model to a global IAM</a:t>
            </a:r>
            <a:endParaRPr lang="en-US" dirty="0"/>
          </a:p>
        </p:txBody>
      </p:sp>
      <p:sp>
        <p:nvSpPr>
          <p:cNvPr id="9" name="TextBox 8">
            <a:extLst>
              <a:ext uri="{FF2B5EF4-FFF2-40B4-BE49-F238E27FC236}">
                <a16:creationId xmlns:a16="http://schemas.microsoft.com/office/drawing/2014/main" id="{FDB4A4F8-40E0-80C3-B477-F8A80759D21C}"/>
              </a:ext>
            </a:extLst>
          </p:cNvPr>
          <p:cNvSpPr txBox="1"/>
          <p:nvPr/>
        </p:nvSpPr>
        <p:spPr>
          <a:xfrm>
            <a:off x="832607" y="6075510"/>
            <a:ext cx="6094602" cy="276999"/>
          </a:xfrm>
          <a:prstGeom prst="rect">
            <a:avLst/>
          </a:prstGeom>
          <a:noFill/>
        </p:spPr>
        <p:txBody>
          <a:bodyPr wrap="square">
            <a:spAutoFit/>
          </a:bodyPr>
          <a:lstStyle/>
          <a:p>
            <a:r>
              <a:rPr lang="en-GB" sz="1200" dirty="0">
                <a:effectLst/>
                <a:latin typeface="Calibri" panose="020F0502020204030204" pitchFamily="34" charset="0"/>
                <a:ea typeface="Calibri" panose="020F0502020204030204" pitchFamily="34" charset="0"/>
                <a:cs typeface="Arial" panose="020B0604020202020204" pitchFamily="34" charset="0"/>
              </a:rPr>
              <a:t>Figure 6 – The LIFE Model Schematic (3): Generic Soft-Coupling with Global IAM</a:t>
            </a:r>
          </a:p>
        </p:txBody>
      </p:sp>
    </p:spTree>
    <p:extLst>
      <p:ext uri="{BB962C8B-B14F-4D97-AF65-F5344CB8AC3E}">
        <p14:creationId xmlns:p14="http://schemas.microsoft.com/office/powerpoint/2010/main" val="263253184"/>
      </p:ext>
    </p:extLst>
  </p:cSld>
  <p:clrMapOvr>
    <a:masterClrMapping/>
  </p:clrMapOvr>
</p:sld>
</file>

<file path=ppt/theme/theme1.xml><?xml version="1.0" encoding="utf-8"?>
<a:theme xmlns:a="http://schemas.openxmlformats.org/drawingml/2006/main" name="Title slide">
  <a:themeElements>
    <a:clrScheme name="IIASA color">
      <a:dk1>
        <a:sysClr val="windowText" lastClr="000000"/>
      </a:dk1>
      <a:lt1>
        <a:sysClr val="window" lastClr="FFFFFF"/>
      </a:lt1>
      <a:dk2>
        <a:srgbClr val="00599D"/>
      </a:dk2>
      <a:lt2>
        <a:srgbClr val="E7E6E6"/>
      </a:lt2>
      <a:accent1>
        <a:srgbClr val="00599D"/>
      </a:accent1>
      <a:accent2>
        <a:srgbClr val="09C6C0"/>
      </a:accent2>
      <a:accent3>
        <a:srgbClr val="24806E"/>
      </a:accent3>
      <a:accent4>
        <a:srgbClr val="FDBB40"/>
      </a:accent4>
      <a:accent5>
        <a:srgbClr val="EF6A6B"/>
      </a:accent5>
      <a:accent6>
        <a:srgbClr val="6A4C93"/>
      </a:accent6>
      <a:hlink>
        <a:srgbClr val="00599D"/>
      </a:hlink>
      <a:folHlink>
        <a:srgbClr val="6A4C9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iasa_ene_template_16-9.potx" id="{A7EBBAB4-C470-44A0-8E7C-AEA34792476F}" vid="{B3387D9E-8095-4014-976E-8A23C03F74F6}"/>
    </a:ext>
  </a:extLst>
</a:theme>
</file>

<file path=ppt/theme/theme2.xml><?xml version="1.0" encoding="utf-8"?>
<a:theme xmlns:a="http://schemas.openxmlformats.org/drawingml/2006/main" name="Standard slides content">
  <a:themeElements>
    <a:clrScheme name="IIASA color">
      <a:dk1>
        <a:sysClr val="windowText" lastClr="000000"/>
      </a:dk1>
      <a:lt1>
        <a:sysClr val="window" lastClr="FFFFFF"/>
      </a:lt1>
      <a:dk2>
        <a:srgbClr val="00599D"/>
      </a:dk2>
      <a:lt2>
        <a:srgbClr val="E7E6E6"/>
      </a:lt2>
      <a:accent1>
        <a:srgbClr val="00599D"/>
      </a:accent1>
      <a:accent2>
        <a:srgbClr val="09C6C0"/>
      </a:accent2>
      <a:accent3>
        <a:srgbClr val="24806E"/>
      </a:accent3>
      <a:accent4>
        <a:srgbClr val="FDBB40"/>
      </a:accent4>
      <a:accent5>
        <a:srgbClr val="EF6A6B"/>
      </a:accent5>
      <a:accent6>
        <a:srgbClr val="6A4C93"/>
      </a:accent6>
      <a:hlink>
        <a:srgbClr val="00599D"/>
      </a:hlink>
      <a:folHlink>
        <a:srgbClr val="6A4C9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iasa_ene_template_16-9.potx" id="{A7EBBAB4-C470-44A0-8E7C-AEA34792476F}" vid="{E2A4B241-CC38-4FF1-8657-0D69BBCEDC82}"/>
    </a:ext>
  </a:extLst>
</a:theme>
</file>

<file path=ppt/theme/theme3.xml><?xml version="1.0" encoding="utf-8"?>
<a:theme xmlns:a="http://schemas.openxmlformats.org/drawingml/2006/main" name="Standard content (only top-right-corner logo)">
  <a:themeElements>
    <a:clrScheme name="IIASA color">
      <a:dk1>
        <a:sysClr val="windowText" lastClr="000000"/>
      </a:dk1>
      <a:lt1>
        <a:sysClr val="window" lastClr="FFFFFF"/>
      </a:lt1>
      <a:dk2>
        <a:srgbClr val="00599D"/>
      </a:dk2>
      <a:lt2>
        <a:srgbClr val="E7E6E6"/>
      </a:lt2>
      <a:accent1>
        <a:srgbClr val="00599D"/>
      </a:accent1>
      <a:accent2>
        <a:srgbClr val="09C6C0"/>
      </a:accent2>
      <a:accent3>
        <a:srgbClr val="24806E"/>
      </a:accent3>
      <a:accent4>
        <a:srgbClr val="FDBB40"/>
      </a:accent4>
      <a:accent5>
        <a:srgbClr val="EF6A6B"/>
      </a:accent5>
      <a:accent6>
        <a:srgbClr val="6A4C93"/>
      </a:accent6>
      <a:hlink>
        <a:srgbClr val="00599D"/>
      </a:hlink>
      <a:folHlink>
        <a:srgbClr val="6A4C9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iasa_ene_template_16-9.potx" id="{A7EBBAB4-C470-44A0-8E7C-AEA34792476F}" vid="{7EFF84C9-C32A-4B9C-B221-0860A32603CB}"/>
    </a:ext>
  </a:extLst>
</a:theme>
</file>

<file path=ppt/theme/theme4.xml><?xml version="1.0" encoding="utf-8"?>
<a:theme xmlns:a="http://schemas.openxmlformats.org/drawingml/2006/main" name="1_Title slide">
  <a:themeElements>
    <a:clrScheme name="IIASA color">
      <a:dk1>
        <a:sysClr val="windowText" lastClr="000000"/>
      </a:dk1>
      <a:lt1>
        <a:sysClr val="window" lastClr="FFFFFF"/>
      </a:lt1>
      <a:dk2>
        <a:srgbClr val="00599D"/>
      </a:dk2>
      <a:lt2>
        <a:srgbClr val="E7E6E6"/>
      </a:lt2>
      <a:accent1>
        <a:srgbClr val="00599D"/>
      </a:accent1>
      <a:accent2>
        <a:srgbClr val="09C6C0"/>
      </a:accent2>
      <a:accent3>
        <a:srgbClr val="24806E"/>
      </a:accent3>
      <a:accent4>
        <a:srgbClr val="FDBB40"/>
      </a:accent4>
      <a:accent5>
        <a:srgbClr val="EF6A6B"/>
      </a:accent5>
      <a:accent6>
        <a:srgbClr val="6A4C93"/>
      </a:accent6>
      <a:hlink>
        <a:srgbClr val="00599D"/>
      </a:hlink>
      <a:folHlink>
        <a:srgbClr val="6A4C93"/>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iasa_ene_template_16-9.potx" id="{A7EBBAB4-C470-44A0-8E7C-AEA34792476F}" vid="{B3387D9E-8095-4014-976E-8A23C03F74F6}"/>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C141701BBDA64EA48BCC1D7E8C3725" ma:contentTypeVersion="13" ma:contentTypeDescription="Create a new document." ma:contentTypeScope="" ma:versionID="04746abdeb4ae640b0523af607cc12fb">
  <xsd:schema xmlns:xsd="http://www.w3.org/2001/XMLSchema" xmlns:xs="http://www.w3.org/2001/XMLSchema" xmlns:p="http://schemas.microsoft.com/office/2006/metadata/properties" xmlns:ns2="9c70d178-d21c-48a3-aa0e-ddb58e3b7295" xmlns:ns3="35922add-c285-48fc-9477-020deb2509eb" targetNamespace="http://schemas.microsoft.com/office/2006/metadata/properties" ma:root="true" ma:fieldsID="4de2fbc390a382dc0e92e7d0242dc462" ns2:_="" ns3:_="">
    <xsd:import namespace="9c70d178-d21c-48a3-aa0e-ddb58e3b7295"/>
    <xsd:import namespace="35922add-c285-48fc-9477-020deb2509e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70d178-d21c-48a3-aa0e-ddb58e3b72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922add-c285-48fc-9477-020deb2509e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35922add-c285-48fc-9477-020deb2509eb">
      <UserInfo>
        <DisplayName>MASTRUCCI Alessio</DisplayName>
        <AccountId>45</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387AA3-9844-4C4D-AB37-FC24D2110749}">
  <ds:schemaRefs>
    <ds:schemaRef ds:uri="35922add-c285-48fc-9477-020deb2509eb"/>
    <ds:schemaRef ds:uri="9c70d178-d21c-48a3-aa0e-ddb58e3b72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AD93C57-A7ED-44E6-88BF-DA3984EE19E6}">
  <ds:schemaRefs>
    <ds:schemaRef ds:uri="http://schemas.openxmlformats.org/package/2006/metadata/core-properties"/>
    <ds:schemaRef ds:uri="http://purl.org/dc/elements/1.1/"/>
    <ds:schemaRef ds:uri="9c70d178-d21c-48a3-aa0e-ddb58e3b7295"/>
    <ds:schemaRef ds:uri="http://schemas.microsoft.com/office/2006/documentManagement/types"/>
    <ds:schemaRef ds:uri="35922add-c285-48fc-9477-020deb2509eb"/>
    <ds:schemaRef ds:uri="http://schemas.microsoft.com/office/infopath/2007/PartnerControls"/>
    <ds:schemaRef ds:uri="http://www.w3.org/XML/1998/namespace"/>
    <ds:schemaRef ds:uri="http://schemas.microsoft.com/office/2006/metadata/properties"/>
    <ds:schemaRef ds:uri="http://purl.org/dc/dcmitype/"/>
    <ds:schemaRef ds:uri="http://purl.org/dc/terms/"/>
  </ds:schemaRefs>
</ds:datastoreItem>
</file>

<file path=customXml/itemProps3.xml><?xml version="1.0" encoding="utf-8"?>
<ds:datastoreItem xmlns:ds="http://schemas.openxmlformats.org/officeDocument/2006/customXml" ds:itemID="{6E794EA7-8E28-4624-885F-9EF05194D2E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9774</TotalTime>
  <Words>2361</Words>
  <Application>Microsoft Office PowerPoint</Application>
  <PresentationFormat>Widescreen</PresentationFormat>
  <Paragraphs>176</Paragraphs>
  <Slides>15</Slides>
  <Notes>15</Notes>
  <HiddenSlides>0</HiddenSlides>
  <MMClips>0</MMClips>
  <ScaleCrop>false</ScaleCrop>
  <HeadingPairs>
    <vt:vector size="6" baseType="variant">
      <vt:variant>
        <vt:lpstr>Fonts Used</vt:lpstr>
      </vt:variant>
      <vt:variant>
        <vt:i4>5</vt:i4>
      </vt:variant>
      <vt:variant>
        <vt:lpstr>Theme</vt:lpstr>
      </vt:variant>
      <vt:variant>
        <vt:i4>6</vt:i4>
      </vt:variant>
      <vt:variant>
        <vt:lpstr>Slide Titles</vt:lpstr>
      </vt:variant>
      <vt:variant>
        <vt:i4>15</vt:i4>
      </vt:variant>
    </vt:vector>
  </HeadingPairs>
  <TitlesOfParts>
    <vt:vector size="26" baseType="lpstr">
      <vt:lpstr>Arial</vt:lpstr>
      <vt:lpstr>Calibri</vt:lpstr>
      <vt:lpstr>Calibri Light</vt:lpstr>
      <vt:lpstr>Cambria</vt:lpstr>
      <vt:lpstr>Tahoma</vt:lpstr>
      <vt:lpstr>Title slide</vt:lpstr>
      <vt:lpstr>Standard slides content</vt:lpstr>
      <vt:lpstr>Standard content (only top-right-corner logo)</vt:lpstr>
      <vt:lpstr>1_Title slide</vt:lpstr>
      <vt:lpstr>Office Theme</vt:lpstr>
      <vt:lpstr>1_Office Theme</vt:lpstr>
      <vt:lpstr>DELIVERABLE 1 Review of the Literature on Lifestyles</vt:lpstr>
      <vt:lpstr>We conducted a large scale review of the literature on lifestyles to gain insights for low-carbon research</vt:lpstr>
      <vt:lpstr>Deliverable 2 (1) Development of Conceptual Framework and Empirical Application to Four Countries </vt:lpstr>
      <vt:lpstr>PowerPoint Presentation</vt:lpstr>
      <vt:lpstr>PowerPoint Presentation</vt:lpstr>
      <vt:lpstr>Deliverable 2 (2) Modelling Low-Carbon Lifestyle Change The LIFE Model </vt:lpstr>
      <vt:lpstr>PowerPoint Presentation</vt:lpstr>
      <vt:lpstr>Drivers of Low-Carbon Lifestyle Change</vt:lpstr>
      <vt:lpstr>PowerPoint Presentation</vt:lpstr>
      <vt:lpstr>Test Implementation in a Single End-Use Sector Coupling LIFE and MESSAGEix-Buildings </vt:lpstr>
      <vt:lpstr>Coupling LIFE and MESSAGEix-Buildings (proof of concept)</vt:lpstr>
      <vt:lpstr>Key Finding 1: Drivers of lifestyle change distinguish between demand across energy-efficient behaviours  </vt:lpstr>
      <vt:lpstr>Key Finding 2: Simulated cognitive shifts under ‘SSP2+LIFE+Values’ reduces final energy intensity in the disengaged types.</vt:lpstr>
      <vt:lpstr>Key Finding 3: Drivers of lifestyle change also distinguish between demand in total energy.</vt:lpstr>
      <vt:lpstr>Four Main Discussion points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ISLAAM Adam</dc:creator>
  <cp:lastModifiedBy>Hazel Pettifor</cp:lastModifiedBy>
  <cp:revision>100</cp:revision>
  <cp:lastPrinted>2019-03-15T09:20:47Z</cp:lastPrinted>
  <dcterms:created xsi:type="dcterms:W3CDTF">2018-11-06T15:12:47Z</dcterms:created>
  <dcterms:modified xsi:type="dcterms:W3CDTF">2023-05-30T12:28:59Z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0x01010018C141701BBDA64EA48BCC1D7E8C3725</vt:lpwstr>
  </property>
  <property fmtid="{D5CDD505-2E9C-101B-9397-08002B2CF9AE}" pid="3" name="_dlc_DocIdItemGuid">
    <vt:lpwstr>21d70297-cd61-47d2-9611-414a1fcff47b</vt:lpwstr>
  </property>
  <property fmtid="{D5CDD505-2E9C-101B-9397-08002B2CF9AE}" pid="4" name="AuthorIds_UIVersion_4608">
    <vt:lpwstr>28</vt:lpwstr>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xd_Signature">
    <vt:bool>false</vt:bool>
  </property>
  <property fmtid="{D5CDD505-2E9C-101B-9397-08002B2CF9AE}" pid="11" name="_NewReviewCycle">
    <vt:lpwstr/>
  </property>
</Properties>
</file>